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1" r:id="rId2"/>
  </p:sldMasterIdLst>
  <p:sldIdLst>
    <p:sldId id="261" r:id="rId3"/>
    <p:sldId id="300" r:id="rId4"/>
    <p:sldId id="320" r:id="rId5"/>
    <p:sldId id="329" r:id="rId6"/>
    <p:sldId id="324" r:id="rId7"/>
    <p:sldId id="327" r:id="rId8"/>
    <p:sldId id="326" r:id="rId9"/>
    <p:sldId id="299"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62"/>
  </p:normalViewPr>
  <p:slideViewPr>
    <p:cSldViewPr snapToGrid="0">
      <p:cViewPr varScale="1">
        <p:scale>
          <a:sx n="91" d="100"/>
          <a:sy n="91" d="100"/>
        </p:scale>
        <p:origin x="84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18018-465A-A22A-6FAD-F9DF3A39132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CD3B7F5-CD84-6F83-400A-35921EBCAC3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13ECD2E-A0B5-7297-56F9-DEC21A39D5FF}"/>
              </a:ext>
            </a:extLst>
          </p:cNvPr>
          <p:cNvSpPr>
            <a:spLocks noGrp="1"/>
          </p:cNvSpPr>
          <p:nvPr>
            <p:ph type="dt" sz="half" idx="10"/>
          </p:nvPr>
        </p:nvSpPr>
        <p:spPr/>
        <p:txBody>
          <a:bodyPr/>
          <a:lstStyle/>
          <a:p>
            <a:fld id="{9B352E4B-017E-1A48-83FF-38A90E1D51D5}" type="datetimeFigureOut">
              <a:rPr lang="en-US" smtClean="0"/>
              <a:t>4/29/25</a:t>
            </a:fld>
            <a:endParaRPr lang="en-US"/>
          </a:p>
        </p:txBody>
      </p:sp>
      <p:sp>
        <p:nvSpPr>
          <p:cNvPr id="5" name="Footer Placeholder 4">
            <a:extLst>
              <a:ext uri="{FF2B5EF4-FFF2-40B4-BE49-F238E27FC236}">
                <a16:creationId xmlns:a16="http://schemas.microsoft.com/office/drawing/2014/main" id="{E3B90106-47D9-8C98-416B-E3620DB428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ECCB52-ACF8-58A3-BC24-B579D7599DE0}"/>
              </a:ext>
            </a:extLst>
          </p:cNvPr>
          <p:cNvSpPr>
            <a:spLocks noGrp="1"/>
          </p:cNvSpPr>
          <p:nvPr>
            <p:ph type="sldNum" sz="quarter" idx="12"/>
          </p:nvPr>
        </p:nvSpPr>
        <p:spPr/>
        <p:txBody>
          <a:bodyPr/>
          <a:lstStyle/>
          <a:p>
            <a:fld id="{F0EAF9B3-0DF7-E848-9C04-144847A72F7B}" type="slidenum">
              <a:rPr lang="en-US" smtClean="0"/>
              <a:t>‹#›</a:t>
            </a:fld>
            <a:endParaRPr lang="en-US"/>
          </a:p>
        </p:txBody>
      </p:sp>
    </p:spTree>
    <p:extLst>
      <p:ext uri="{BB962C8B-B14F-4D97-AF65-F5344CB8AC3E}">
        <p14:creationId xmlns:p14="http://schemas.microsoft.com/office/powerpoint/2010/main" val="13223280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A899A-902F-37A6-1C90-371516E499A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FC890AD-B651-1ABD-FD9B-E4BFDD78CEB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82735A-0704-C570-F7B0-24FB9E7788FC}"/>
              </a:ext>
            </a:extLst>
          </p:cNvPr>
          <p:cNvSpPr>
            <a:spLocks noGrp="1"/>
          </p:cNvSpPr>
          <p:nvPr>
            <p:ph type="dt" sz="half" idx="10"/>
          </p:nvPr>
        </p:nvSpPr>
        <p:spPr/>
        <p:txBody>
          <a:bodyPr/>
          <a:lstStyle/>
          <a:p>
            <a:fld id="{9B352E4B-017E-1A48-83FF-38A90E1D51D5}" type="datetimeFigureOut">
              <a:rPr lang="en-US" smtClean="0"/>
              <a:t>4/29/25</a:t>
            </a:fld>
            <a:endParaRPr lang="en-US"/>
          </a:p>
        </p:txBody>
      </p:sp>
      <p:sp>
        <p:nvSpPr>
          <p:cNvPr id="5" name="Footer Placeholder 4">
            <a:extLst>
              <a:ext uri="{FF2B5EF4-FFF2-40B4-BE49-F238E27FC236}">
                <a16:creationId xmlns:a16="http://schemas.microsoft.com/office/drawing/2014/main" id="{E4A9A2FF-AC35-AE9A-CB60-498F4083BB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7899D1-0AAC-DBC1-7A35-2192C9FA0BD1}"/>
              </a:ext>
            </a:extLst>
          </p:cNvPr>
          <p:cNvSpPr>
            <a:spLocks noGrp="1"/>
          </p:cNvSpPr>
          <p:nvPr>
            <p:ph type="sldNum" sz="quarter" idx="12"/>
          </p:nvPr>
        </p:nvSpPr>
        <p:spPr/>
        <p:txBody>
          <a:bodyPr/>
          <a:lstStyle/>
          <a:p>
            <a:fld id="{F0EAF9B3-0DF7-E848-9C04-144847A72F7B}" type="slidenum">
              <a:rPr lang="en-US" smtClean="0"/>
              <a:t>‹#›</a:t>
            </a:fld>
            <a:endParaRPr lang="en-US"/>
          </a:p>
        </p:txBody>
      </p:sp>
    </p:spTree>
    <p:extLst>
      <p:ext uri="{BB962C8B-B14F-4D97-AF65-F5344CB8AC3E}">
        <p14:creationId xmlns:p14="http://schemas.microsoft.com/office/powerpoint/2010/main" val="2698071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56D09C0-C0F9-DC4E-2B6F-BDC8D57F8AB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ACD1348-2119-EEED-1C56-D3A43CE3DBB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783767-F7D9-38E8-1763-034A7DC52106}"/>
              </a:ext>
            </a:extLst>
          </p:cNvPr>
          <p:cNvSpPr>
            <a:spLocks noGrp="1"/>
          </p:cNvSpPr>
          <p:nvPr>
            <p:ph type="dt" sz="half" idx="10"/>
          </p:nvPr>
        </p:nvSpPr>
        <p:spPr/>
        <p:txBody>
          <a:bodyPr/>
          <a:lstStyle/>
          <a:p>
            <a:fld id="{9B352E4B-017E-1A48-83FF-38A90E1D51D5}" type="datetimeFigureOut">
              <a:rPr lang="en-US" smtClean="0"/>
              <a:t>4/29/25</a:t>
            </a:fld>
            <a:endParaRPr lang="en-US"/>
          </a:p>
        </p:txBody>
      </p:sp>
      <p:sp>
        <p:nvSpPr>
          <p:cNvPr id="5" name="Footer Placeholder 4">
            <a:extLst>
              <a:ext uri="{FF2B5EF4-FFF2-40B4-BE49-F238E27FC236}">
                <a16:creationId xmlns:a16="http://schemas.microsoft.com/office/drawing/2014/main" id="{923EA82E-9A58-30D1-FAD2-4BB26A5BB0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4EDB38-B638-8713-CFE8-3980CFCDFED2}"/>
              </a:ext>
            </a:extLst>
          </p:cNvPr>
          <p:cNvSpPr>
            <a:spLocks noGrp="1"/>
          </p:cNvSpPr>
          <p:nvPr>
            <p:ph type="sldNum" sz="quarter" idx="12"/>
          </p:nvPr>
        </p:nvSpPr>
        <p:spPr/>
        <p:txBody>
          <a:bodyPr/>
          <a:lstStyle/>
          <a:p>
            <a:fld id="{F0EAF9B3-0DF7-E848-9C04-144847A72F7B}" type="slidenum">
              <a:rPr lang="en-US" smtClean="0"/>
              <a:t>‹#›</a:t>
            </a:fld>
            <a:endParaRPr lang="en-US"/>
          </a:p>
        </p:txBody>
      </p:sp>
    </p:spTree>
    <p:extLst>
      <p:ext uri="{BB962C8B-B14F-4D97-AF65-F5344CB8AC3E}">
        <p14:creationId xmlns:p14="http://schemas.microsoft.com/office/powerpoint/2010/main" val="38607316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RWSC">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3BE3AF4-5AED-C84D-9FF9-CB67763B4A40}"/>
              </a:ext>
            </a:extLst>
          </p:cNvPr>
          <p:cNvSpPr>
            <a:spLocks noGrp="1"/>
          </p:cNvSpPr>
          <p:nvPr>
            <p:ph type="dt" sz="half" idx="10"/>
          </p:nvPr>
        </p:nvSpPr>
        <p:spPr>
          <a:xfrm>
            <a:off x="838200" y="6356350"/>
            <a:ext cx="2743200" cy="365125"/>
          </a:xfrm>
          <a:prstGeom prst="rect">
            <a:avLst/>
          </a:prstGeom>
        </p:spPr>
        <p:txBody>
          <a:bodyPr/>
          <a:lstStyle/>
          <a:p>
            <a:fld id="{AB27772A-0FFE-A84A-811B-A1C80A3019C6}" type="datetimeFigureOut">
              <a:rPr lang="en-US" smtClean="0"/>
              <a:t>4/29/25</a:t>
            </a:fld>
            <a:endParaRPr lang="en-US"/>
          </a:p>
        </p:txBody>
      </p:sp>
      <p:sp>
        <p:nvSpPr>
          <p:cNvPr id="5" name="Footer Placeholder 4">
            <a:extLst>
              <a:ext uri="{FF2B5EF4-FFF2-40B4-BE49-F238E27FC236}">
                <a16:creationId xmlns:a16="http://schemas.microsoft.com/office/drawing/2014/main" id="{12587E50-7DEA-2749-B495-4A8E4631EF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5B72EF-3051-C140-969B-C9DBB599B495}"/>
              </a:ext>
            </a:extLst>
          </p:cNvPr>
          <p:cNvSpPr>
            <a:spLocks noGrp="1"/>
          </p:cNvSpPr>
          <p:nvPr>
            <p:ph type="sldNum" sz="quarter" idx="12"/>
          </p:nvPr>
        </p:nvSpPr>
        <p:spPr/>
        <p:txBody>
          <a:bodyPr/>
          <a:lstStyle/>
          <a:p>
            <a:fld id="{14CF404F-0144-6540-9FDF-8A3C231E7BDB}" type="slidenum">
              <a:rPr lang="en-US" smtClean="0"/>
              <a:t>‹#›</a:t>
            </a:fld>
            <a:endParaRPr lang="en-US"/>
          </a:p>
        </p:txBody>
      </p:sp>
      <p:pic>
        <p:nvPicPr>
          <p:cNvPr id="8" name="Graphic 7">
            <a:extLst>
              <a:ext uri="{FF2B5EF4-FFF2-40B4-BE49-F238E27FC236}">
                <a16:creationId xmlns:a16="http://schemas.microsoft.com/office/drawing/2014/main" id="{DFC03ECA-DBD9-6E48-80F9-687C8532EDB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1281" y="89451"/>
            <a:ext cx="2971800" cy="1181100"/>
          </a:xfrm>
          <a:prstGeom prst="rect">
            <a:avLst/>
          </a:prstGeom>
        </p:spPr>
      </p:pic>
      <p:sp>
        <p:nvSpPr>
          <p:cNvPr id="12" name="Rectangle 11">
            <a:extLst>
              <a:ext uri="{FF2B5EF4-FFF2-40B4-BE49-F238E27FC236}">
                <a16:creationId xmlns:a16="http://schemas.microsoft.com/office/drawing/2014/main" id="{F45CF403-F012-D747-9A14-5AFE0F1D4F2D}"/>
              </a:ext>
            </a:extLst>
          </p:cNvPr>
          <p:cNvSpPr/>
          <p:nvPr userDrawn="1"/>
        </p:nvSpPr>
        <p:spPr>
          <a:xfrm>
            <a:off x="6527432" y="1700275"/>
            <a:ext cx="5664567" cy="41026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icture Placeholder 14">
            <a:extLst>
              <a:ext uri="{FF2B5EF4-FFF2-40B4-BE49-F238E27FC236}">
                <a16:creationId xmlns:a16="http://schemas.microsoft.com/office/drawing/2014/main" id="{B6A04369-13E4-4A4A-852C-19B0D1B1CBA0}"/>
              </a:ext>
            </a:extLst>
          </p:cNvPr>
          <p:cNvSpPr>
            <a:spLocks noGrp="1"/>
          </p:cNvSpPr>
          <p:nvPr>
            <p:ph type="pic" sz="quarter" idx="13"/>
          </p:nvPr>
        </p:nvSpPr>
        <p:spPr>
          <a:xfrm>
            <a:off x="0" y="1700020"/>
            <a:ext cx="6527432" cy="4102609"/>
          </a:xfrm>
        </p:spPr>
        <p:txBody>
          <a:bodyPr/>
          <a:lstStyle/>
          <a:p>
            <a:endParaRPr lang="en-US"/>
          </a:p>
        </p:txBody>
      </p:sp>
      <p:sp>
        <p:nvSpPr>
          <p:cNvPr id="18" name="Title 1">
            <a:extLst>
              <a:ext uri="{FF2B5EF4-FFF2-40B4-BE49-F238E27FC236}">
                <a16:creationId xmlns:a16="http://schemas.microsoft.com/office/drawing/2014/main" id="{4B12B88F-43BF-8948-A2F0-D2EC5A5567C0}"/>
              </a:ext>
            </a:extLst>
          </p:cNvPr>
          <p:cNvSpPr>
            <a:spLocks noGrp="1"/>
          </p:cNvSpPr>
          <p:nvPr>
            <p:ph type="ctrTitle"/>
          </p:nvPr>
        </p:nvSpPr>
        <p:spPr>
          <a:xfrm>
            <a:off x="7129670" y="2378669"/>
            <a:ext cx="3949147" cy="1233211"/>
          </a:xfrm>
        </p:spPr>
        <p:txBody>
          <a:bodyPr anchor="t">
            <a:normAutofit/>
          </a:bodyPr>
          <a:lstStyle>
            <a:lvl1pPr algn="l">
              <a:defRPr sz="3600" b="1">
                <a:solidFill>
                  <a:schemeClr val="bg1"/>
                </a:solidFill>
              </a:defRPr>
            </a:lvl1pPr>
          </a:lstStyle>
          <a:p>
            <a:r>
              <a:rPr lang="en-US"/>
              <a:t>Click to edit Master title style</a:t>
            </a:r>
          </a:p>
        </p:txBody>
      </p:sp>
      <p:sp>
        <p:nvSpPr>
          <p:cNvPr id="19" name="Subtitle 2">
            <a:extLst>
              <a:ext uri="{FF2B5EF4-FFF2-40B4-BE49-F238E27FC236}">
                <a16:creationId xmlns:a16="http://schemas.microsoft.com/office/drawing/2014/main" id="{09754CE2-2F64-234E-A446-B6E7EF6883CE}"/>
              </a:ext>
            </a:extLst>
          </p:cNvPr>
          <p:cNvSpPr>
            <a:spLocks noGrp="1"/>
          </p:cNvSpPr>
          <p:nvPr>
            <p:ph type="subTitle" idx="1"/>
          </p:nvPr>
        </p:nvSpPr>
        <p:spPr>
          <a:xfrm>
            <a:off x="7129670" y="3875623"/>
            <a:ext cx="4770783" cy="956710"/>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3" name="Graphic 2">
            <a:extLst>
              <a:ext uri="{FF2B5EF4-FFF2-40B4-BE49-F238E27FC236}">
                <a16:creationId xmlns:a16="http://schemas.microsoft.com/office/drawing/2014/main" id="{95D24CDF-6FAA-1F4D-AE11-4F4113F71B77}"/>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0706933" y="157791"/>
            <a:ext cx="1013786" cy="1013786"/>
          </a:xfrm>
          <a:prstGeom prst="rect">
            <a:avLst/>
          </a:prstGeom>
        </p:spPr>
      </p:pic>
    </p:spTree>
    <p:extLst>
      <p:ext uri="{BB962C8B-B14F-4D97-AF65-F5344CB8AC3E}">
        <p14:creationId xmlns:p14="http://schemas.microsoft.com/office/powerpoint/2010/main" val="28255310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RWSC">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3BE3AF4-5AED-C84D-9FF9-CB67763B4A40}"/>
              </a:ext>
            </a:extLst>
          </p:cNvPr>
          <p:cNvSpPr>
            <a:spLocks noGrp="1"/>
          </p:cNvSpPr>
          <p:nvPr>
            <p:ph type="dt" sz="half" idx="10"/>
          </p:nvPr>
        </p:nvSpPr>
        <p:spPr>
          <a:xfrm>
            <a:off x="838200" y="6356350"/>
            <a:ext cx="2743200" cy="365125"/>
          </a:xfrm>
          <a:prstGeom prst="rect">
            <a:avLst/>
          </a:prstGeom>
        </p:spPr>
        <p:txBody>
          <a:bodyPr/>
          <a:lstStyle/>
          <a:p>
            <a:fld id="{AB27772A-0FFE-A84A-811B-A1C80A3019C6}" type="datetimeFigureOut">
              <a:rPr lang="en-US" smtClean="0"/>
              <a:t>4/29/25</a:t>
            </a:fld>
            <a:endParaRPr lang="en-US"/>
          </a:p>
        </p:txBody>
      </p:sp>
      <p:sp>
        <p:nvSpPr>
          <p:cNvPr id="5" name="Footer Placeholder 4">
            <a:extLst>
              <a:ext uri="{FF2B5EF4-FFF2-40B4-BE49-F238E27FC236}">
                <a16:creationId xmlns:a16="http://schemas.microsoft.com/office/drawing/2014/main" id="{12587E50-7DEA-2749-B495-4A8E4631EF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5B72EF-3051-C140-969B-C9DBB599B495}"/>
              </a:ext>
            </a:extLst>
          </p:cNvPr>
          <p:cNvSpPr>
            <a:spLocks noGrp="1"/>
          </p:cNvSpPr>
          <p:nvPr>
            <p:ph type="sldNum" sz="quarter" idx="12"/>
          </p:nvPr>
        </p:nvSpPr>
        <p:spPr/>
        <p:txBody>
          <a:bodyPr/>
          <a:lstStyle/>
          <a:p>
            <a:fld id="{14CF404F-0144-6540-9FDF-8A3C231E7BDB}" type="slidenum">
              <a:rPr lang="en-US" smtClean="0"/>
              <a:t>‹#›</a:t>
            </a:fld>
            <a:endParaRPr lang="en-US"/>
          </a:p>
        </p:txBody>
      </p:sp>
      <p:pic>
        <p:nvPicPr>
          <p:cNvPr id="8" name="Graphic 7">
            <a:extLst>
              <a:ext uri="{FF2B5EF4-FFF2-40B4-BE49-F238E27FC236}">
                <a16:creationId xmlns:a16="http://schemas.microsoft.com/office/drawing/2014/main" id="{DFC03ECA-DBD9-6E48-80F9-687C8532EDB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1281" y="89451"/>
            <a:ext cx="2971800" cy="1181100"/>
          </a:xfrm>
          <a:prstGeom prst="rect">
            <a:avLst/>
          </a:prstGeom>
        </p:spPr>
      </p:pic>
      <p:sp>
        <p:nvSpPr>
          <p:cNvPr id="12" name="Rectangle 11">
            <a:extLst>
              <a:ext uri="{FF2B5EF4-FFF2-40B4-BE49-F238E27FC236}">
                <a16:creationId xmlns:a16="http://schemas.microsoft.com/office/drawing/2014/main" id="{F45CF403-F012-D747-9A14-5AFE0F1D4F2D}"/>
              </a:ext>
            </a:extLst>
          </p:cNvPr>
          <p:cNvSpPr/>
          <p:nvPr userDrawn="1"/>
        </p:nvSpPr>
        <p:spPr>
          <a:xfrm>
            <a:off x="6527432" y="1700275"/>
            <a:ext cx="5664567" cy="41026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icture Placeholder 14">
            <a:extLst>
              <a:ext uri="{FF2B5EF4-FFF2-40B4-BE49-F238E27FC236}">
                <a16:creationId xmlns:a16="http://schemas.microsoft.com/office/drawing/2014/main" id="{B6A04369-13E4-4A4A-852C-19B0D1B1CBA0}"/>
              </a:ext>
            </a:extLst>
          </p:cNvPr>
          <p:cNvSpPr>
            <a:spLocks noGrp="1"/>
          </p:cNvSpPr>
          <p:nvPr>
            <p:ph type="pic" sz="quarter" idx="13"/>
          </p:nvPr>
        </p:nvSpPr>
        <p:spPr>
          <a:xfrm>
            <a:off x="0" y="1700020"/>
            <a:ext cx="6527432" cy="4102609"/>
          </a:xfrm>
        </p:spPr>
        <p:txBody>
          <a:bodyPr/>
          <a:lstStyle/>
          <a:p>
            <a:endParaRPr lang="en-US"/>
          </a:p>
        </p:txBody>
      </p:sp>
      <p:sp>
        <p:nvSpPr>
          <p:cNvPr id="18" name="Title 1">
            <a:extLst>
              <a:ext uri="{FF2B5EF4-FFF2-40B4-BE49-F238E27FC236}">
                <a16:creationId xmlns:a16="http://schemas.microsoft.com/office/drawing/2014/main" id="{4B12B88F-43BF-8948-A2F0-D2EC5A5567C0}"/>
              </a:ext>
            </a:extLst>
          </p:cNvPr>
          <p:cNvSpPr>
            <a:spLocks noGrp="1"/>
          </p:cNvSpPr>
          <p:nvPr>
            <p:ph type="ctrTitle"/>
          </p:nvPr>
        </p:nvSpPr>
        <p:spPr>
          <a:xfrm>
            <a:off x="7129670" y="2378669"/>
            <a:ext cx="3949147" cy="1233211"/>
          </a:xfrm>
        </p:spPr>
        <p:txBody>
          <a:bodyPr anchor="t">
            <a:normAutofit/>
          </a:bodyPr>
          <a:lstStyle>
            <a:lvl1pPr algn="l">
              <a:defRPr sz="3600" b="1">
                <a:solidFill>
                  <a:schemeClr val="bg1"/>
                </a:solidFill>
              </a:defRPr>
            </a:lvl1pPr>
          </a:lstStyle>
          <a:p>
            <a:r>
              <a:rPr lang="en-US"/>
              <a:t>Click to edit Master title style</a:t>
            </a:r>
          </a:p>
        </p:txBody>
      </p:sp>
      <p:sp>
        <p:nvSpPr>
          <p:cNvPr id="19" name="Subtitle 2">
            <a:extLst>
              <a:ext uri="{FF2B5EF4-FFF2-40B4-BE49-F238E27FC236}">
                <a16:creationId xmlns:a16="http://schemas.microsoft.com/office/drawing/2014/main" id="{09754CE2-2F64-234E-A446-B6E7EF6883CE}"/>
              </a:ext>
            </a:extLst>
          </p:cNvPr>
          <p:cNvSpPr>
            <a:spLocks noGrp="1"/>
          </p:cNvSpPr>
          <p:nvPr>
            <p:ph type="subTitle" idx="1"/>
          </p:nvPr>
        </p:nvSpPr>
        <p:spPr>
          <a:xfrm>
            <a:off x="7129670" y="3875623"/>
            <a:ext cx="4770783" cy="956710"/>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3" name="Graphic 2">
            <a:extLst>
              <a:ext uri="{FF2B5EF4-FFF2-40B4-BE49-F238E27FC236}">
                <a16:creationId xmlns:a16="http://schemas.microsoft.com/office/drawing/2014/main" id="{95D24CDF-6FAA-1F4D-AE11-4F4113F71B77}"/>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0706933" y="157791"/>
            <a:ext cx="1013786" cy="1013786"/>
          </a:xfrm>
          <a:prstGeom prst="rect">
            <a:avLst/>
          </a:prstGeom>
        </p:spPr>
      </p:pic>
    </p:spTree>
    <p:extLst>
      <p:ext uri="{BB962C8B-B14F-4D97-AF65-F5344CB8AC3E}">
        <p14:creationId xmlns:p14="http://schemas.microsoft.com/office/powerpoint/2010/main" val="31850145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ext Slide RWS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4A4F0-0DC0-914A-BD75-01D3F1587C90}"/>
              </a:ext>
            </a:extLst>
          </p:cNvPr>
          <p:cNvSpPr>
            <a:spLocks noGrp="1"/>
          </p:cNvSpPr>
          <p:nvPr>
            <p:ph type="title"/>
          </p:nvPr>
        </p:nvSpPr>
        <p:spPr>
          <a:xfrm>
            <a:off x="838200" y="365125"/>
            <a:ext cx="10515600" cy="860701"/>
          </a:xfrm>
        </p:spPr>
        <p:txBody>
          <a:bodyPr/>
          <a:lstStyle>
            <a:lvl1pPr>
              <a:defRPr>
                <a:solidFill>
                  <a:schemeClr val="accent6"/>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678489FB-0A11-294D-B4E5-C972565406CF}"/>
              </a:ext>
            </a:extLst>
          </p:cNvPr>
          <p:cNvSpPr>
            <a:spLocks noGrp="1"/>
          </p:cNvSpPr>
          <p:nvPr>
            <p:ph idx="1"/>
          </p:nvPr>
        </p:nvSpPr>
        <p:spPr>
          <a:xfrm>
            <a:off x="838200" y="1825625"/>
            <a:ext cx="10515600" cy="3806549"/>
          </a:xfr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F0AFDF8-6495-EC42-9F1B-33BCF85421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1E810C-B964-5B4E-BD83-C845B94CEA0C}"/>
              </a:ext>
            </a:extLst>
          </p:cNvPr>
          <p:cNvSpPr>
            <a:spLocks noGrp="1"/>
          </p:cNvSpPr>
          <p:nvPr>
            <p:ph type="sldNum" sz="quarter" idx="12"/>
          </p:nvPr>
        </p:nvSpPr>
        <p:spPr/>
        <p:txBody>
          <a:bodyPr/>
          <a:lstStyle/>
          <a:p>
            <a:fld id="{14CF404F-0144-6540-9FDF-8A3C231E7BDB}" type="slidenum">
              <a:rPr lang="en-US" smtClean="0"/>
              <a:t>‹#›</a:t>
            </a:fld>
            <a:endParaRPr lang="en-US"/>
          </a:p>
        </p:txBody>
      </p:sp>
      <p:pic>
        <p:nvPicPr>
          <p:cNvPr id="8" name="Graphic 7">
            <a:extLst>
              <a:ext uri="{FF2B5EF4-FFF2-40B4-BE49-F238E27FC236}">
                <a16:creationId xmlns:a16="http://schemas.microsoft.com/office/drawing/2014/main" id="{92DF4315-6AAA-A049-BD03-001C869F1D4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665685" y="5843208"/>
            <a:ext cx="2248823" cy="893763"/>
          </a:xfrm>
          <a:prstGeom prst="rect">
            <a:avLst/>
          </a:prstGeom>
        </p:spPr>
      </p:pic>
      <p:cxnSp>
        <p:nvCxnSpPr>
          <p:cNvPr id="10" name="Straight Connector 9">
            <a:extLst>
              <a:ext uri="{FF2B5EF4-FFF2-40B4-BE49-F238E27FC236}">
                <a16:creationId xmlns:a16="http://schemas.microsoft.com/office/drawing/2014/main" id="{9D26A69A-1F32-BD4D-BFDD-41B0AB602F39}"/>
              </a:ext>
            </a:extLst>
          </p:cNvPr>
          <p:cNvCxnSpPr>
            <a:cxnSpLocks/>
          </p:cNvCxnSpPr>
          <p:nvPr userDrawn="1"/>
        </p:nvCxnSpPr>
        <p:spPr>
          <a:xfrm>
            <a:off x="838200" y="1431235"/>
            <a:ext cx="10515600" cy="0"/>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32F4C4FD-5B01-DD41-8BBE-F0B8A95463F6}"/>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808896" y="5843208"/>
            <a:ext cx="860702" cy="860702"/>
          </a:xfrm>
          <a:prstGeom prst="rect">
            <a:avLst/>
          </a:prstGeom>
        </p:spPr>
      </p:pic>
    </p:spTree>
    <p:extLst>
      <p:ext uri="{BB962C8B-B14F-4D97-AF65-F5344CB8AC3E}">
        <p14:creationId xmlns:p14="http://schemas.microsoft.com/office/powerpoint/2010/main" val="17670617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Yellow Divider Slide RWSC">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2587E50-7DEA-2749-B495-4A8E4631EF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5B72EF-3051-C140-969B-C9DBB599B495}"/>
              </a:ext>
            </a:extLst>
          </p:cNvPr>
          <p:cNvSpPr>
            <a:spLocks noGrp="1"/>
          </p:cNvSpPr>
          <p:nvPr>
            <p:ph type="sldNum" sz="quarter" idx="12"/>
          </p:nvPr>
        </p:nvSpPr>
        <p:spPr/>
        <p:txBody>
          <a:bodyPr/>
          <a:lstStyle/>
          <a:p>
            <a:fld id="{14CF404F-0144-6540-9FDF-8A3C231E7BDB}" type="slidenum">
              <a:rPr lang="en-US" smtClean="0"/>
              <a:t>‹#›</a:t>
            </a:fld>
            <a:endParaRPr lang="en-US"/>
          </a:p>
        </p:txBody>
      </p:sp>
      <p:sp>
        <p:nvSpPr>
          <p:cNvPr id="12" name="Rectangle 11">
            <a:extLst>
              <a:ext uri="{FF2B5EF4-FFF2-40B4-BE49-F238E27FC236}">
                <a16:creationId xmlns:a16="http://schemas.microsoft.com/office/drawing/2014/main" id="{F45CF403-F012-D747-9A14-5AFE0F1D4F2D}"/>
              </a:ext>
            </a:extLst>
          </p:cNvPr>
          <p:cNvSpPr/>
          <p:nvPr userDrawn="1"/>
        </p:nvSpPr>
        <p:spPr>
          <a:xfrm>
            <a:off x="6527432" y="1006911"/>
            <a:ext cx="5664567" cy="46130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icture Placeholder 14">
            <a:extLst>
              <a:ext uri="{FF2B5EF4-FFF2-40B4-BE49-F238E27FC236}">
                <a16:creationId xmlns:a16="http://schemas.microsoft.com/office/drawing/2014/main" id="{B6A04369-13E4-4A4A-852C-19B0D1B1CBA0}"/>
              </a:ext>
            </a:extLst>
          </p:cNvPr>
          <p:cNvSpPr>
            <a:spLocks noGrp="1"/>
          </p:cNvSpPr>
          <p:nvPr>
            <p:ph type="pic" sz="quarter" idx="13"/>
          </p:nvPr>
        </p:nvSpPr>
        <p:spPr>
          <a:xfrm>
            <a:off x="552894" y="1006656"/>
            <a:ext cx="5974537" cy="4613094"/>
          </a:xfrm>
        </p:spPr>
        <p:txBody>
          <a:bodyPr/>
          <a:lstStyle/>
          <a:p>
            <a:endParaRPr lang="en-US"/>
          </a:p>
        </p:txBody>
      </p:sp>
      <p:sp>
        <p:nvSpPr>
          <p:cNvPr id="18" name="Title 1">
            <a:extLst>
              <a:ext uri="{FF2B5EF4-FFF2-40B4-BE49-F238E27FC236}">
                <a16:creationId xmlns:a16="http://schemas.microsoft.com/office/drawing/2014/main" id="{4B12B88F-43BF-8948-A2F0-D2EC5A5567C0}"/>
              </a:ext>
            </a:extLst>
          </p:cNvPr>
          <p:cNvSpPr>
            <a:spLocks noGrp="1"/>
          </p:cNvSpPr>
          <p:nvPr>
            <p:ph type="ctrTitle"/>
          </p:nvPr>
        </p:nvSpPr>
        <p:spPr>
          <a:xfrm>
            <a:off x="7129670" y="2195789"/>
            <a:ext cx="3949147" cy="1233211"/>
          </a:xfrm>
        </p:spPr>
        <p:txBody>
          <a:bodyPr anchor="t">
            <a:normAutofit/>
          </a:bodyPr>
          <a:lstStyle>
            <a:lvl1pPr algn="l">
              <a:defRPr sz="3600" b="1">
                <a:solidFill>
                  <a:schemeClr val="bg1"/>
                </a:solidFill>
              </a:defRPr>
            </a:lvl1pPr>
          </a:lstStyle>
          <a:p>
            <a:r>
              <a:rPr lang="en-US"/>
              <a:t>Click to edit Master title style</a:t>
            </a:r>
          </a:p>
        </p:txBody>
      </p:sp>
      <p:sp>
        <p:nvSpPr>
          <p:cNvPr id="14" name="Rectangle 13">
            <a:extLst>
              <a:ext uri="{FF2B5EF4-FFF2-40B4-BE49-F238E27FC236}">
                <a16:creationId xmlns:a16="http://schemas.microsoft.com/office/drawing/2014/main" id="{7B756874-F9BD-BB43-9440-8B98628B006B}"/>
              </a:ext>
            </a:extLst>
          </p:cNvPr>
          <p:cNvSpPr/>
          <p:nvPr userDrawn="1"/>
        </p:nvSpPr>
        <p:spPr>
          <a:xfrm>
            <a:off x="-5888" y="1006911"/>
            <a:ext cx="558782" cy="461309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Graphic 21">
            <a:extLst>
              <a:ext uri="{FF2B5EF4-FFF2-40B4-BE49-F238E27FC236}">
                <a16:creationId xmlns:a16="http://schemas.microsoft.com/office/drawing/2014/main" id="{03007546-70FB-C943-9FA7-78D2E7E53BA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665685" y="5843208"/>
            <a:ext cx="2248823" cy="893763"/>
          </a:xfrm>
          <a:prstGeom prst="rect">
            <a:avLst/>
          </a:prstGeom>
        </p:spPr>
      </p:pic>
      <p:pic>
        <p:nvPicPr>
          <p:cNvPr id="23" name="Graphic 22">
            <a:extLst>
              <a:ext uri="{FF2B5EF4-FFF2-40B4-BE49-F238E27FC236}">
                <a16:creationId xmlns:a16="http://schemas.microsoft.com/office/drawing/2014/main" id="{3073787C-A158-C845-AC6F-80554EC2453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808896" y="5843208"/>
            <a:ext cx="860702" cy="860702"/>
          </a:xfrm>
          <a:prstGeom prst="rect">
            <a:avLst/>
          </a:prstGeom>
        </p:spPr>
      </p:pic>
    </p:spTree>
    <p:extLst>
      <p:ext uri="{BB962C8B-B14F-4D97-AF65-F5344CB8AC3E}">
        <p14:creationId xmlns:p14="http://schemas.microsoft.com/office/powerpoint/2010/main" val="32200896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Yellow Text Slide RWS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4A4F0-0DC0-914A-BD75-01D3F1587C90}"/>
              </a:ext>
            </a:extLst>
          </p:cNvPr>
          <p:cNvSpPr>
            <a:spLocks noGrp="1"/>
          </p:cNvSpPr>
          <p:nvPr>
            <p:ph type="title"/>
          </p:nvPr>
        </p:nvSpPr>
        <p:spPr>
          <a:xfrm>
            <a:off x="838200" y="365125"/>
            <a:ext cx="10515600" cy="860701"/>
          </a:xfrm>
        </p:spPr>
        <p:txBody>
          <a:bodyPr/>
          <a:lstStyle>
            <a:lvl1pPr>
              <a:defRPr>
                <a:solidFill>
                  <a:schemeClr val="accent6"/>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678489FB-0A11-294D-B4E5-C972565406CF}"/>
              </a:ext>
            </a:extLst>
          </p:cNvPr>
          <p:cNvSpPr>
            <a:spLocks noGrp="1"/>
          </p:cNvSpPr>
          <p:nvPr>
            <p:ph idx="1"/>
          </p:nvPr>
        </p:nvSpPr>
        <p:spPr>
          <a:xfrm>
            <a:off x="838200" y="1825625"/>
            <a:ext cx="10515600" cy="3806549"/>
          </a:xfr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F0AFDF8-6495-EC42-9F1B-33BCF85421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1E810C-B964-5B4E-BD83-C845B94CEA0C}"/>
              </a:ext>
            </a:extLst>
          </p:cNvPr>
          <p:cNvSpPr>
            <a:spLocks noGrp="1"/>
          </p:cNvSpPr>
          <p:nvPr>
            <p:ph type="sldNum" sz="quarter" idx="12"/>
          </p:nvPr>
        </p:nvSpPr>
        <p:spPr/>
        <p:txBody>
          <a:bodyPr/>
          <a:lstStyle/>
          <a:p>
            <a:fld id="{14CF404F-0144-6540-9FDF-8A3C231E7BDB}" type="slidenum">
              <a:rPr lang="en-US" smtClean="0"/>
              <a:t>‹#›</a:t>
            </a:fld>
            <a:endParaRPr lang="en-US"/>
          </a:p>
        </p:txBody>
      </p:sp>
      <p:cxnSp>
        <p:nvCxnSpPr>
          <p:cNvPr id="10" name="Straight Connector 9">
            <a:extLst>
              <a:ext uri="{FF2B5EF4-FFF2-40B4-BE49-F238E27FC236}">
                <a16:creationId xmlns:a16="http://schemas.microsoft.com/office/drawing/2014/main" id="{9D26A69A-1F32-BD4D-BFDD-41B0AB602F39}"/>
              </a:ext>
            </a:extLst>
          </p:cNvPr>
          <p:cNvCxnSpPr>
            <a:cxnSpLocks/>
          </p:cNvCxnSpPr>
          <p:nvPr userDrawn="1"/>
        </p:nvCxnSpPr>
        <p:spPr>
          <a:xfrm>
            <a:off x="838200" y="1431235"/>
            <a:ext cx="10515600" cy="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6" name="Graphic 15">
            <a:extLst>
              <a:ext uri="{FF2B5EF4-FFF2-40B4-BE49-F238E27FC236}">
                <a16:creationId xmlns:a16="http://schemas.microsoft.com/office/drawing/2014/main" id="{2A843A97-74DC-5240-9CF9-C2753A44239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665685" y="5843208"/>
            <a:ext cx="2248823" cy="893763"/>
          </a:xfrm>
          <a:prstGeom prst="rect">
            <a:avLst/>
          </a:prstGeom>
        </p:spPr>
      </p:pic>
      <p:pic>
        <p:nvPicPr>
          <p:cNvPr id="17" name="Graphic 16">
            <a:extLst>
              <a:ext uri="{FF2B5EF4-FFF2-40B4-BE49-F238E27FC236}">
                <a16:creationId xmlns:a16="http://schemas.microsoft.com/office/drawing/2014/main" id="{359CA2E6-6C1F-6E48-92B5-94AA76E9329B}"/>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808896" y="5843208"/>
            <a:ext cx="860702" cy="860702"/>
          </a:xfrm>
          <a:prstGeom prst="rect">
            <a:avLst/>
          </a:prstGeom>
        </p:spPr>
      </p:pic>
    </p:spTree>
    <p:extLst>
      <p:ext uri="{BB962C8B-B14F-4D97-AF65-F5344CB8AC3E}">
        <p14:creationId xmlns:p14="http://schemas.microsoft.com/office/powerpoint/2010/main" val="12616801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reen Divider Slide RWSC">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2587E50-7DEA-2749-B495-4A8E4631EF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5B72EF-3051-C140-969B-C9DBB599B495}"/>
              </a:ext>
            </a:extLst>
          </p:cNvPr>
          <p:cNvSpPr>
            <a:spLocks noGrp="1"/>
          </p:cNvSpPr>
          <p:nvPr>
            <p:ph type="sldNum" sz="quarter" idx="12"/>
          </p:nvPr>
        </p:nvSpPr>
        <p:spPr/>
        <p:txBody>
          <a:bodyPr/>
          <a:lstStyle/>
          <a:p>
            <a:fld id="{14CF404F-0144-6540-9FDF-8A3C231E7BDB}" type="slidenum">
              <a:rPr lang="en-US" smtClean="0"/>
              <a:t>‹#›</a:t>
            </a:fld>
            <a:endParaRPr lang="en-US"/>
          </a:p>
        </p:txBody>
      </p:sp>
      <p:sp>
        <p:nvSpPr>
          <p:cNvPr id="12" name="Rectangle 11">
            <a:extLst>
              <a:ext uri="{FF2B5EF4-FFF2-40B4-BE49-F238E27FC236}">
                <a16:creationId xmlns:a16="http://schemas.microsoft.com/office/drawing/2014/main" id="{F45CF403-F012-D747-9A14-5AFE0F1D4F2D}"/>
              </a:ext>
            </a:extLst>
          </p:cNvPr>
          <p:cNvSpPr/>
          <p:nvPr userDrawn="1"/>
        </p:nvSpPr>
        <p:spPr>
          <a:xfrm>
            <a:off x="6527432" y="1006911"/>
            <a:ext cx="5664567" cy="46130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icture Placeholder 14">
            <a:extLst>
              <a:ext uri="{FF2B5EF4-FFF2-40B4-BE49-F238E27FC236}">
                <a16:creationId xmlns:a16="http://schemas.microsoft.com/office/drawing/2014/main" id="{B6A04369-13E4-4A4A-852C-19B0D1B1CBA0}"/>
              </a:ext>
            </a:extLst>
          </p:cNvPr>
          <p:cNvSpPr>
            <a:spLocks noGrp="1"/>
          </p:cNvSpPr>
          <p:nvPr>
            <p:ph type="pic" sz="quarter" idx="13"/>
          </p:nvPr>
        </p:nvSpPr>
        <p:spPr>
          <a:xfrm>
            <a:off x="552894" y="1006656"/>
            <a:ext cx="5974537" cy="4613094"/>
          </a:xfrm>
        </p:spPr>
        <p:txBody>
          <a:bodyPr/>
          <a:lstStyle/>
          <a:p>
            <a:endParaRPr lang="en-US"/>
          </a:p>
        </p:txBody>
      </p:sp>
      <p:sp>
        <p:nvSpPr>
          <p:cNvPr id="18" name="Title 1">
            <a:extLst>
              <a:ext uri="{FF2B5EF4-FFF2-40B4-BE49-F238E27FC236}">
                <a16:creationId xmlns:a16="http://schemas.microsoft.com/office/drawing/2014/main" id="{4B12B88F-43BF-8948-A2F0-D2EC5A5567C0}"/>
              </a:ext>
            </a:extLst>
          </p:cNvPr>
          <p:cNvSpPr>
            <a:spLocks noGrp="1"/>
          </p:cNvSpPr>
          <p:nvPr>
            <p:ph type="ctrTitle"/>
          </p:nvPr>
        </p:nvSpPr>
        <p:spPr>
          <a:xfrm>
            <a:off x="7129670" y="2195789"/>
            <a:ext cx="3949147" cy="1233211"/>
          </a:xfrm>
        </p:spPr>
        <p:txBody>
          <a:bodyPr anchor="t">
            <a:normAutofit/>
          </a:bodyPr>
          <a:lstStyle>
            <a:lvl1pPr algn="l">
              <a:defRPr sz="3600" b="1">
                <a:solidFill>
                  <a:schemeClr val="bg1"/>
                </a:solidFill>
              </a:defRPr>
            </a:lvl1pPr>
          </a:lstStyle>
          <a:p>
            <a:r>
              <a:rPr lang="en-US"/>
              <a:t>Click to edit Master title style</a:t>
            </a:r>
          </a:p>
        </p:txBody>
      </p:sp>
      <p:sp>
        <p:nvSpPr>
          <p:cNvPr id="14" name="Rectangle 13">
            <a:extLst>
              <a:ext uri="{FF2B5EF4-FFF2-40B4-BE49-F238E27FC236}">
                <a16:creationId xmlns:a16="http://schemas.microsoft.com/office/drawing/2014/main" id="{41F18E3A-C778-F846-BF3C-8A0009605314}"/>
              </a:ext>
            </a:extLst>
          </p:cNvPr>
          <p:cNvSpPr/>
          <p:nvPr userDrawn="1"/>
        </p:nvSpPr>
        <p:spPr>
          <a:xfrm>
            <a:off x="-5888" y="1006911"/>
            <a:ext cx="558782" cy="461309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a:extLst>
              <a:ext uri="{FF2B5EF4-FFF2-40B4-BE49-F238E27FC236}">
                <a16:creationId xmlns:a16="http://schemas.microsoft.com/office/drawing/2014/main" id="{F31A7564-0470-264D-9073-E5B9E14E024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665685" y="5843208"/>
            <a:ext cx="2248823" cy="893763"/>
          </a:xfrm>
          <a:prstGeom prst="rect">
            <a:avLst/>
          </a:prstGeom>
        </p:spPr>
      </p:pic>
      <p:pic>
        <p:nvPicPr>
          <p:cNvPr id="22" name="Graphic 21">
            <a:extLst>
              <a:ext uri="{FF2B5EF4-FFF2-40B4-BE49-F238E27FC236}">
                <a16:creationId xmlns:a16="http://schemas.microsoft.com/office/drawing/2014/main" id="{FAFC3634-D105-4244-A271-6500DB20FB1C}"/>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808896" y="5843208"/>
            <a:ext cx="860702" cy="860702"/>
          </a:xfrm>
          <a:prstGeom prst="rect">
            <a:avLst/>
          </a:prstGeom>
        </p:spPr>
      </p:pic>
    </p:spTree>
    <p:extLst>
      <p:ext uri="{BB962C8B-B14F-4D97-AF65-F5344CB8AC3E}">
        <p14:creationId xmlns:p14="http://schemas.microsoft.com/office/powerpoint/2010/main" val="32403161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Green Text Slide RWS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4A4F0-0DC0-914A-BD75-01D3F1587C90}"/>
              </a:ext>
            </a:extLst>
          </p:cNvPr>
          <p:cNvSpPr>
            <a:spLocks noGrp="1"/>
          </p:cNvSpPr>
          <p:nvPr>
            <p:ph type="title"/>
          </p:nvPr>
        </p:nvSpPr>
        <p:spPr>
          <a:xfrm>
            <a:off x="838200" y="365125"/>
            <a:ext cx="10515600" cy="860701"/>
          </a:xfrm>
        </p:spPr>
        <p:txBody>
          <a:bodyPr/>
          <a:lstStyle>
            <a:lvl1pPr>
              <a:defRPr>
                <a:solidFill>
                  <a:schemeClr val="accent6"/>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678489FB-0A11-294D-B4E5-C972565406CF}"/>
              </a:ext>
            </a:extLst>
          </p:cNvPr>
          <p:cNvSpPr>
            <a:spLocks noGrp="1"/>
          </p:cNvSpPr>
          <p:nvPr>
            <p:ph idx="1"/>
          </p:nvPr>
        </p:nvSpPr>
        <p:spPr>
          <a:xfrm>
            <a:off x="838200" y="1825625"/>
            <a:ext cx="10515600" cy="3806549"/>
          </a:xfr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F0AFDF8-6495-EC42-9F1B-33BCF85421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1E810C-B964-5B4E-BD83-C845B94CEA0C}"/>
              </a:ext>
            </a:extLst>
          </p:cNvPr>
          <p:cNvSpPr>
            <a:spLocks noGrp="1"/>
          </p:cNvSpPr>
          <p:nvPr>
            <p:ph type="sldNum" sz="quarter" idx="12"/>
          </p:nvPr>
        </p:nvSpPr>
        <p:spPr/>
        <p:txBody>
          <a:bodyPr/>
          <a:lstStyle/>
          <a:p>
            <a:fld id="{14CF404F-0144-6540-9FDF-8A3C231E7BDB}" type="slidenum">
              <a:rPr lang="en-US" smtClean="0"/>
              <a:t>‹#›</a:t>
            </a:fld>
            <a:endParaRPr lang="en-US"/>
          </a:p>
        </p:txBody>
      </p:sp>
      <p:cxnSp>
        <p:nvCxnSpPr>
          <p:cNvPr id="10" name="Straight Connector 9">
            <a:extLst>
              <a:ext uri="{FF2B5EF4-FFF2-40B4-BE49-F238E27FC236}">
                <a16:creationId xmlns:a16="http://schemas.microsoft.com/office/drawing/2014/main" id="{9D26A69A-1F32-BD4D-BFDD-41B0AB602F39}"/>
              </a:ext>
            </a:extLst>
          </p:cNvPr>
          <p:cNvCxnSpPr>
            <a:cxnSpLocks/>
          </p:cNvCxnSpPr>
          <p:nvPr userDrawn="1"/>
        </p:nvCxnSpPr>
        <p:spPr>
          <a:xfrm>
            <a:off x="838200" y="1431235"/>
            <a:ext cx="10515600" cy="0"/>
          </a:xfrm>
          <a:prstGeom prst="line">
            <a:avLst/>
          </a:prstGeom>
          <a:ln w="635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6" name="Graphic 15">
            <a:extLst>
              <a:ext uri="{FF2B5EF4-FFF2-40B4-BE49-F238E27FC236}">
                <a16:creationId xmlns:a16="http://schemas.microsoft.com/office/drawing/2014/main" id="{C0F2908D-B911-254B-9512-5ABA289571C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665685" y="5843208"/>
            <a:ext cx="2248823" cy="893763"/>
          </a:xfrm>
          <a:prstGeom prst="rect">
            <a:avLst/>
          </a:prstGeom>
        </p:spPr>
      </p:pic>
      <p:pic>
        <p:nvPicPr>
          <p:cNvPr id="17" name="Graphic 16">
            <a:extLst>
              <a:ext uri="{FF2B5EF4-FFF2-40B4-BE49-F238E27FC236}">
                <a16:creationId xmlns:a16="http://schemas.microsoft.com/office/drawing/2014/main" id="{66FBE69E-092E-534A-BBA7-2DAAAF7FE5FF}"/>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808896" y="5843208"/>
            <a:ext cx="860702" cy="860702"/>
          </a:xfrm>
          <a:prstGeom prst="rect">
            <a:avLst/>
          </a:prstGeom>
        </p:spPr>
      </p:pic>
    </p:spTree>
    <p:extLst>
      <p:ext uri="{BB962C8B-B14F-4D97-AF65-F5344CB8AC3E}">
        <p14:creationId xmlns:p14="http://schemas.microsoft.com/office/powerpoint/2010/main" val="34046972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urple Divider Slide RWSC">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2587E50-7DEA-2749-B495-4A8E4631EF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5B72EF-3051-C140-969B-C9DBB599B495}"/>
              </a:ext>
            </a:extLst>
          </p:cNvPr>
          <p:cNvSpPr>
            <a:spLocks noGrp="1"/>
          </p:cNvSpPr>
          <p:nvPr>
            <p:ph type="sldNum" sz="quarter" idx="12"/>
          </p:nvPr>
        </p:nvSpPr>
        <p:spPr/>
        <p:txBody>
          <a:bodyPr/>
          <a:lstStyle/>
          <a:p>
            <a:fld id="{14CF404F-0144-6540-9FDF-8A3C231E7BDB}" type="slidenum">
              <a:rPr lang="en-US" smtClean="0"/>
              <a:t>‹#›</a:t>
            </a:fld>
            <a:endParaRPr lang="en-US"/>
          </a:p>
        </p:txBody>
      </p:sp>
      <p:sp>
        <p:nvSpPr>
          <p:cNvPr id="12" name="Rectangle 11">
            <a:extLst>
              <a:ext uri="{FF2B5EF4-FFF2-40B4-BE49-F238E27FC236}">
                <a16:creationId xmlns:a16="http://schemas.microsoft.com/office/drawing/2014/main" id="{F45CF403-F012-D747-9A14-5AFE0F1D4F2D}"/>
              </a:ext>
            </a:extLst>
          </p:cNvPr>
          <p:cNvSpPr/>
          <p:nvPr userDrawn="1"/>
        </p:nvSpPr>
        <p:spPr>
          <a:xfrm>
            <a:off x="6527432" y="1006911"/>
            <a:ext cx="5664567" cy="46130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icture Placeholder 14">
            <a:extLst>
              <a:ext uri="{FF2B5EF4-FFF2-40B4-BE49-F238E27FC236}">
                <a16:creationId xmlns:a16="http://schemas.microsoft.com/office/drawing/2014/main" id="{B6A04369-13E4-4A4A-852C-19B0D1B1CBA0}"/>
              </a:ext>
            </a:extLst>
          </p:cNvPr>
          <p:cNvSpPr>
            <a:spLocks noGrp="1"/>
          </p:cNvSpPr>
          <p:nvPr>
            <p:ph type="pic" sz="quarter" idx="13"/>
          </p:nvPr>
        </p:nvSpPr>
        <p:spPr>
          <a:xfrm>
            <a:off x="552894" y="1006656"/>
            <a:ext cx="5974537" cy="4613094"/>
          </a:xfrm>
        </p:spPr>
        <p:txBody>
          <a:bodyPr/>
          <a:lstStyle/>
          <a:p>
            <a:endParaRPr lang="en-US"/>
          </a:p>
        </p:txBody>
      </p:sp>
      <p:sp>
        <p:nvSpPr>
          <p:cNvPr id="18" name="Title 1">
            <a:extLst>
              <a:ext uri="{FF2B5EF4-FFF2-40B4-BE49-F238E27FC236}">
                <a16:creationId xmlns:a16="http://schemas.microsoft.com/office/drawing/2014/main" id="{4B12B88F-43BF-8948-A2F0-D2EC5A5567C0}"/>
              </a:ext>
            </a:extLst>
          </p:cNvPr>
          <p:cNvSpPr>
            <a:spLocks noGrp="1"/>
          </p:cNvSpPr>
          <p:nvPr>
            <p:ph type="ctrTitle"/>
          </p:nvPr>
        </p:nvSpPr>
        <p:spPr>
          <a:xfrm>
            <a:off x="7129670" y="2195789"/>
            <a:ext cx="3949147" cy="1233211"/>
          </a:xfrm>
        </p:spPr>
        <p:txBody>
          <a:bodyPr anchor="t">
            <a:normAutofit/>
          </a:bodyPr>
          <a:lstStyle>
            <a:lvl1pPr algn="l">
              <a:defRPr sz="3600" b="1">
                <a:solidFill>
                  <a:schemeClr val="bg1"/>
                </a:solidFill>
              </a:defRPr>
            </a:lvl1pPr>
          </a:lstStyle>
          <a:p>
            <a:r>
              <a:rPr lang="en-US"/>
              <a:t>Click to edit Master title style</a:t>
            </a:r>
          </a:p>
        </p:txBody>
      </p:sp>
      <p:sp>
        <p:nvSpPr>
          <p:cNvPr id="14" name="Rectangle 13">
            <a:extLst>
              <a:ext uri="{FF2B5EF4-FFF2-40B4-BE49-F238E27FC236}">
                <a16:creationId xmlns:a16="http://schemas.microsoft.com/office/drawing/2014/main" id="{AC6681C9-EB18-BA42-9EDC-C554606A952E}"/>
              </a:ext>
            </a:extLst>
          </p:cNvPr>
          <p:cNvSpPr/>
          <p:nvPr userDrawn="1"/>
        </p:nvSpPr>
        <p:spPr>
          <a:xfrm>
            <a:off x="-5888" y="1006911"/>
            <a:ext cx="558782" cy="46130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a:extLst>
              <a:ext uri="{FF2B5EF4-FFF2-40B4-BE49-F238E27FC236}">
                <a16:creationId xmlns:a16="http://schemas.microsoft.com/office/drawing/2014/main" id="{CE31AD9B-9215-4D45-9DB1-DDC7FFE1B37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665685" y="5843208"/>
            <a:ext cx="2248823" cy="893763"/>
          </a:xfrm>
          <a:prstGeom prst="rect">
            <a:avLst/>
          </a:prstGeom>
        </p:spPr>
      </p:pic>
      <p:pic>
        <p:nvPicPr>
          <p:cNvPr id="22" name="Graphic 21">
            <a:extLst>
              <a:ext uri="{FF2B5EF4-FFF2-40B4-BE49-F238E27FC236}">
                <a16:creationId xmlns:a16="http://schemas.microsoft.com/office/drawing/2014/main" id="{687442B3-81E2-EF4D-B7AA-99DC769CF4EA}"/>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808896" y="5843208"/>
            <a:ext cx="860702" cy="860702"/>
          </a:xfrm>
          <a:prstGeom prst="rect">
            <a:avLst/>
          </a:prstGeom>
        </p:spPr>
      </p:pic>
    </p:spTree>
    <p:extLst>
      <p:ext uri="{BB962C8B-B14F-4D97-AF65-F5344CB8AC3E}">
        <p14:creationId xmlns:p14="http://schemas.microsoft.com/office/powerpoint/2010/main" val="3886980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2A7DA-731C-5EC0-C94E-C06B941287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4285DB-D404-C7D6-4766-22C01C94417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711183-1EE0-EED2-2B1A-ADFF949A038F}"/>
              </a:ext>
            </a:extLst>
          </p:cNvPr>
          <p:cNvSpPr>
            <a:spLocks noGrp="1"/>
          </p:cNvSpPr>
          <p:nvPr>
            <p:ph type="dt" sz="half" idx="10"/>
          </p:nvPr>
        </p:nvSpPr>
        <p:spPr/>
        <p:txBody>
          <a:bodyPr/>
          <a:lstStyle/>
          <a:p>
            <a:fld id="{9B352E4B-017E-1A48-83FF-38A90E1D51D5}" type="datetimeFigureOut">
              <a:rPr lang="en-US" smtClean="0"/>
              <a:t>4/29/25</a:t>
            </a:fld>
            <a:endParaRPr lang="en-US"/>
          </a:p>
        </p:txBody>
      </p:sp>
      <p:sp>
        <p:nvSpPr>
          <p:cNvPr id="5" name="Footer Placeholder 4">
            <a:extLst>
              <a:ext uri="{FF2B5EF4-FFF2-40B4-BE49-F238E27FC236}">
                <a16:creationId xmlns:a16="http://schemas.microsoft.com/office/drawing/2014/main" id="{11E64E19-72D6-18BB-F112-27AF70CBB1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E8D7E9-D994-27D2-91BF-D41A535935E2}"/>
              </a:ext>
            </a:extLst>
          </p:cNvPr>
          <p:cNvSpPr>
            <a:spLocks noGrp="1"/>
          </p:cNvSpPr>
          <p:nvPr>
            <p:ph type="sldNum" sz="quarter" idx="12"/>
          </p:nvPr>
        </p:nvSpPr>
        <p:spPr/>
        <p:txBody>
          <a:bodyPr/>
          <a:lstStyle/>
          <a:p>
            <a:fld id="{F0EAF9B3-0DF7-E848-9C04-144847A72F7B}" type="slidenum">
              <a:rPr lang="en-US" smtClean="0"/>
              <a:t>‹#›</a:t>
            </a:fld>
            <a:endParaRPr lang="en-US"/>
          </a:p>
        </p:txBody>
      </p:sp>
    </p:spTree>
    <p:extLst>
      <p:ext uri="{BB962C8B-B14F-4D97-AF65-F5344CB8AC3E}">
        <p14:creationId xmlns:p14="http://schemas.microsoft.com/office/powerpoint/2010/main" val="30451119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Purple Text Slide RWS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4A4F0-0DC0-914A-BD75-01D3F1587C90}"/>
              </a:ext>
            </a:extLst>
          </p:cNvPr>
          <p:cNvSpPr>
            <a:spLocks noGrp="1"/>
          </p:cNvSpPr>
          <p:nvPr>
            <p:ph type="title"/>
          </p:nvPr>
        </p:nvSpPr>
        <p:spPr>
          <a:xfrm>
            <a:off x="838200" y="365125"/>
            <a:ext cx="10515600" cy="860701"/>
          </a:xfrm>
        </p:spPr>
        <p:txBody>
          <a:bodyPr/>
          <a:lstStyle>
            <a:lvl1pPr>
              <a:defRPr>
                <a:solidFill>
                  <a:schemeClr val="accent6"/>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678489FB-0A11-294D-B4E5-C972565406CF}"/>
              </a:ext>
            </a:extLst>
          </p:cNvPr>
          <p:cNvSpPr>
            <a:spLocks noGrp="1"/>
          </p:cNvSpPr>
          <p:nvPr>
            <p:ph idx="1"/>
          </p:nvPr>
        </p:nvSpPr>
        <p:spPr>
          <a:xfrm>
            <a:off x="838200" y="1825625"/>
            <a:ext cx="10515600" cy="3806549"/>
          </a:xfr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F0AFDF8-6495-EC42-9F1B-33BCF85421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1E810C-B964-5B4E-BD83-C845B94CEA0C}"/>
              </a:ext>
            </a:extLst>
          </p:cNvPr>
          <p:cNvSpPr>
            <a:spLocks noGrp="1"/>
          </p:cNvSpPr>
          <p:nvPr>
            <p:ph type="sldNum" sz="quarter" idx="12"/>
          </p:nvPr>
        </p:nvSpPr>
        <p:spPr/>
        <p:txBody>
          <a:bodyPr/>
          <a:lstStyle/>
          <a:p>
            <a:fld id="{14CF404F-0144-6540-9FDF-8A3C231E7BDB}" type="slidenum">
              <a:rPr lang="en-US" smtClean="0"/>
              <a:t>‹#›</a:t>
            </a:fld>
            <a:endParaRPr lang="en-US"/>
          </a:p>
        </p:txBody>
      </p:sp>
      <p:cxnSp>
        <p:nvCxnSpPr>
          <p:cNvPr id="10" name="Straight Connector 9">
            <a:extLst>
              <a:ext uri="{FF2B5EF4-FFF2-40B4-BE49-F238E27FC236}">
                <a16:creationId xmlns:a16="http://schemas.microsoft.com/office/drawing/2014/main" id="{9D26A69A-1F32-BD4D-BFDD-41B0AB602F39}"/>
              </a:ext>
            </a:extLst>
          </p:cNvPr>
          <p:cNvCxnSpPr>
            <a:cxnSpLocks/>
          </p:cNvCxnSpPr>
          <p:nvPr userDrawn="1"/>
        </p:nvCxnSpPr>
        <p:spPr>
          <a:xfrm>
            <a:off x="838200" y="1431235"/>
            <a:ext cx="10515600"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6" name="Graphic 15">
            <a:extLst>
              <a:ext uri="{FF2B5EF4-FFF2-40B4-BE49-F238E27FC236}">
                <a16:creationId xmlns:a16="http://schemas.microsoft.com/office/drawing/2014/main" id="{1DD0FB45-36AC-3645-86D2-55EAD549D92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665685" y="5843208"/>
            <a:ext cx="2248823" cy="893763"/>
          </a:xfrm>
          <a:prstGeom prst="rect">
            <a:avLst/>
          </a:prstGeom>
        </p:spPr>
      </p:pic>
      <p:pic>
        <p:nvPicPr>
          <p:cNvPr id="17" name="Graphic 16">
            <a:extLst>
              <a:ext uri="{FF2B5EF4-FFF2-40B4-BE49-F238E27FC236}">
                <a16:creationId xmlns:a16="http://schemas.microsoft.com/office/drawing/2014/main" id="{523C9D92-35BD-5847-80A0-67F5FD448DBF}"/>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808896" y="5843208"/>
            <a:ext cx="860702" cy="860702"/>
          </a:xfrm>
          <a:prstGeom prst="rect">
            <a:avLst/>
          </a:prstGeom>
        </p:spPr>
      </p:pic>
    </p:spTree>
    <p:extLst>
      <p:ext uri="{BB962C8B-B14F-4D97-AF65-F5344CB8AC3E}">
        <p14:creationId xmlns:p14="http://schemas.microsoft.com/office/powerpoint/2010/main" val="33365941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al Divider Slide RWSC">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2587E50-7DEA-2749-B495-4A8E4631EF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5B72EF-3051-C140-969B-C9DBB599B495}"/>
              </a:ext>
            </a:extLst>
          </p:cNvPr>
          <p:cNvSpPr>
            <a:spLocks noGrp="1"/>
          </p:cNvSpPr>
          <p:nvPr>
            <p:ph type="sldNum" sz="quarter" idx="12"/>
          </p:nvPr>
        </p:nvSpPr>
        <p:spPr/>
        <p:txBody>
          <a:bodyPr/>
          <a:lstStyle/>
          <a:p>
            <a:fld id="{14CF404F-0144-6540-9FDF-8A3C231E7BDB}" type="slidenum">
              <a:rPr lang="en-US" smtClean="0"/>
              <a:t>‹#›</a:t>
            </a:fld>
            <a:endParaRPr lang="en-US"/>
          </a:p>
        </p:txBody>
      </p:sp>
      <p:sp>
        <p:nvSpPr>
          <p:cNvPr id="12" name="Rectangle 11">
            <a:extLst>
              <a:ext uri="{FF2B5EF4-FFF2-40B4-BE49-F238E27FC236}">
                <a16:creationId xmlns:a16="http://schemas.microsoft.com/office/drawing/2014/main" id="{F45CF403-F012-D747-9A14-5AFE0F1D4F2D}"/>
              </a:ext>
            </a:extLst>
          </p:cNvPr>
          <p:cNvSpPr/>
          <p:nvPr userDrawn="1"/>
        </p:nvSpPr>
        <p:spPr>
          <a:xfrm>
            <a:off x="6527432" y="1006911"/>
            <a:ext cx="5664567" cy="46130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icture Placeholder 14">
            <a:extLst>
              <a:ext uri="{FF2B5EF4-FFF2-40B4-BE49-F238E27FC236}">
                <a16:creationId xmlns:a16="http://schemas.microsoft.com/office/drawing/2014/main" id="{B6A04369-13E4-4A4A-852C-19B0D1B1CBA0}"/>
              </a:ext>
            </a:extLst>
          </p:cNvPr>
          <p:cNvSpPr>
            <a:spLocks noGrp="1"/>
          </p:cNvSpPr>
          <p:nvPr>
            <p:ph type="pic" sz="quarter" idx="13"/>
          </p:nvPr>
        </p:nvSpPr>
        <p:spPr>
          <a:xfrm>
            <a:off x="552894" y="1006656"/>
            <a:ext cx="5974537" cy="4613094"/>
          </a:xfrm>
        </p:spPr>
        <p:txBody>
          <a:bodyPr/>
          <a:lstStyle/>
          <a:p>
            <a:endParaRPr lang="en-US"/>
          </a:p>
        </p:txBody>
      </p:sp>
      <p:sp>
        <p:nvSpPr>
          <p:cNvPr id="18" name="Title 1">
            <a:extLst>
              <a:ext uri="{FF2B5EF4-FFF2-40B4-BE49-F238E27FC236}">
                <a16:creationId xmlns:a16="http://schemas.microsoft.com/office/drawing/2014/main" id="{4B12B88F-43BF-8948-A2F0-D2EC5A5567C0}"/>
              </a:ext>
            </a:extLst>
          </p:cNvPr>
          <p:cNvSpPr>
            <a:spLocks noGrp="1"/>
          </p:cNvSpPr>
          <p:nvPr>
            <p:ph type="ctrTitle"/>
          </p:nvPr>
        </p:nvSpPr>
        <p:spPr>
          <a:xfrm>
            <a:off x="7129670" y="2195789"/>
            <a:ext cx="3949147" cy="1233211"/>
          </a:xfrm>
        </p:spPr>
        <p:txBody>
          <a:bodyPr anchor="t">
            <a:normAutofit/>
          </a:bodyPr>
          <a:lstStyle>
            <a:lvl1pPr algn="l">
              <a:defRPr sz="3600" b="1">
                <a:solidFill>
                  <a:schemeClr val="bg1"/>
                </a:solidFill>
              </a:defRPr>
            </a:lvl1pPr>
          </a:lstStyle>
          <a:p>
            <a:r>
              <a:rPr lang="en-US"/>
              <a:t>Click to edit Master title style</a:t>
            </a:r>
          </a:p>
        </p:txBody>
      </p:sp>
      <p:sp>
        <p:nvSpPr>
          <p:cNvPr id="11" name="Rectangle 10">
            <a:extLst>
              <a:ext uri="{FF2B5EF4-FFF2-40B4-BE49-F238E27FC236}">
                <a16:creationId xmlns:a16="http://schemas.microsoft.com/office/drawing/2014/main" id="{7D43FD61-BD2B-0F41-A891-B78842FF18F1}"/>
              </a:ext>
            </a:extLst>
          </p:cNvPr>
          <p:cNvSpPr/>
          <p:nvPr userDrawn="1"/>
        </p:nvSpPr>
        <p:spPr>
          <a:xfrm>
            <a:off x="-5888" y="1006911"/>
            <a:ext cx="558782" cy="461309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Graphic 21">
            <a:extLst>
              <a:ext uri="{FF2B5EF4-FFF2-40B4-BE49-F238E27FC236}">
                <a16:creationId xmlns:a16="http://schemas.microsoft.com/office/drawing/2014/main" id="{040FF1F3-7AF6-884C-BE67-A6C66F659B5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665685" y="5843208"/>
            <a:ext cx="2248823" cy="893763"/>
          </a:xfrm>
          <a:prstGeom prst="rect">
            <a:avLst/>
          </a:prstGeom>
        </p:spPr>
      </p:pic>
      <p:pic>
        <p:nvPicPr>
          <p:cNvPr id="23" name="Graphic 22">
            <a:extLst>
              <a:ext uri="{FF2B5EF4-FFF2-40B4-BE49-F238E27FC236}">
                <a16:creationId xmlns:a16="http://schemas.microsoft.com/office/drawing/2014/main" id="{CE6FFA75-69B1-E342-BDE2-E70EE4ACB5BE}"/>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808896" y="5843208"/>
            <a:ext cx="860702" cy="860702"/>
          </a:xfrm>
          <a:prstGeom prst="rect">
            <a:avLst/>
          </a:prstGeom>
        </p:spPr>
      </p:pic>
    </p:spTree>
    <p:extLst>
      <p:ext uri="{BB962C8B-B14F-4D97-AF65-F5344CB8AC3E}">
        <p14:creationId xmlns:p14="http://schemas.microsoft.com/office/powerpoint/2010/main" val="23077401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eal Text Side RWS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4A4F0-0DC0-914A-BD75-01D3F1587C90}"/>
              </a:ext>
            </a:extLst>
          </p:cNvPr>
          <p:cNvSpPr>
            <a:spLocks noGrp="1"/>
          </p:cNvSpPr>
          <p:nvPr>
            <p:ph type="title"/>
          </p:nvPr>
        </p:nvSpPr>
        <p:spPr>
          <a:xfrm>
            <a:off x="838200" y="365125"/>
            <a:ext cx="10515600" cy="860701"/>
          </a:xfrm>
        </p:spPr>
        <p:txBody>
          <a:bodyPr/>
          <a:lstStyle>
            <a:lvl1pPr>
              <a:defRPr>
                <a:solidFill>
                  <a:schemeClr val="accent6"/>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678489FB-0A11-294D-B4E5-C972565406CF}"/>
              </a:ext>
            </a:extLst>
          </p:cNvPr>
          <p:cNvSpPr>
            <a:spLocks noGrp="1"/>
          </p:cNvSpPr>
          <p:nvPr>
            <p:ph idx="1"/>
          </p:nvPr>
        </p:nvSpPr>
        <p:spPr>
          <a:xfrm>
            <a:off x="838200" y="1825625"/>
            <a:ext cx="10515600" cy="3806549"/>
          </a:xfr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F0AFDF8-6495-EC42-9F1B-33BCF85421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1E810C-B964-5B4E-BD83-C845B94CEA0C}"/>
              </a:ext>
            </a:extLst>
          </p:cNvPr>
          <p:cNvSpPr>
            <a:spLocks noGrp="1"/>
          </p:cNvSpPr>
          <p:nvPr>
            <p:ph type="sldNum" sz="quarter" idx="12"/>
          </p:nvPr>
        </p:nvSpPr>
        <p:spPr/>
        <p:txBody>
          <a:bodyPr/>
          <a:lstStyle/>
          <a:p>
            <a:fld id="{14CF404F-0144-6540-9FDF-8A3C231E7BDB}" type="slidenum">
              <a:rPr lang="en-US" smtClean="0"/>
              <a:t>‹#›</a:t>
            </a:fld>
            <a:endParaRPr lang="en-US"/>
          </a:p>
        </p:txBody>
      </p:sp>
      <p:cxnSp>
        <p:nvCxnSpPr>
          <p:cNvPr id="10" name="Straight Connector 9">
            <a:extLst>
              <a:ext uri="{FF2B5EF4-FFF2-40B4-BE49-F238E27FC236}">
                <a16:creationId xmlns:a16="http://schemas.microsoft.com/office/drawing/2014/main" id="{9D26A69A-1F32-BD4D-BFDD-41B0AB602F39}"/>
              </a:ext>
            </a:extLst>
          </p:cNvPr>
          <p:cNvCxnSpPr>
            <a:cxnSpLocks/>
          </p:cNvCxnSpPr>
          <p:nvPr userDrawn="1"/>
        </p:nvCxnSpPr>
        <p:spPr>
          <a:xfrm>
            <a:off x="838200" y="1431235"/>
            <a:ext cx="10515600" cy="0"/>
          </a:xfrm>
          <a:prstGeom prst="line">
            <a:avLst/>
          </a:prstGeom>
          <a:ln w="6350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6" name="Graphic 15">
            <a:extLst>
              <a:ext uri="{FF2B5EF4-FFF2-40B4-BE49-F238E27FC236}">
                <a16:creationId xmlns:a16="http://schemas.microsoft.com/office/drawing/2014/main" id="{62539C59-E813-D944-BC83-FB641376647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665685" y="5843208"/>
            <a:ext cx="2248823" cy="893763"/>
          </a:xfrm>
          <a:prstGeom prst="rect">
            <a:avLst/>
          </a:prstGeom>
        </p:spPr>
      </p:pic>
      <p:pic>
        <p:nvPicPr>
          <p:cNvPr id="17" name="Graphic 16">
            <a:extLst>
              <a:ext uri="{FF2B5EF4-FFF2-40B4-BE49-F238E27FC236}">
                <a16:creationId xmlns:a16="http://schemas.microsoft.com/office/drawing/2014/main" id="{5AE081E2-14C8-964E-9DBD-13011231B85C}"/>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808896" y="5843208"/>
            <a:ext cx="860702" cy="860702"/>
          </a:xfrm>
          <a:prstGeom prst="rect">
            <a:avLst/>
          </a:prstGeom>
        </p:spPr>
      </p:pic>
    </p:spTree>
    <p:extLst>
      <p:ext uri="{BB962C8B-B14F-4D97-AF65-F5344CB8AC3E}">
        <p14:creationId xmlns:p14="http://schemas.microsoft.com/office/powerpoint/2010/main" val="5676120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Slide with Header RWS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4A4F0-0DC0-914A-BD75-01D3F1587C90}"/>
              </a:ext>
            </a:extLst>
          </p:cNvPr>
          <p:cNvSpPr>
            <a:spLocks noGrp="1"/>
          </p:cNvSpPr>
          <p:nvPr>
            <p:ph type="title"/>
          </p:nvPr>
        </p:nvSpPr>
        <p:spPr>
          <a:xfrm>
            <a:off x="838200" y="365125"/>
            <a:ext cx="10515600" cy="860701"/>
          </a:xfrm>
        </p:spPr>
        <p:txBody>
          <a:bodyPr/>
          <a:lstStyle>
            <a:lvl1pPr>
              <a:defRPr>
                <a:solidFill>
                  <a:schemeClr val="accent6"/>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CF0AFDF8-6495-EC42-9F1B-33BCF85421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1E810C-B964-5B4E-BD83-C845B94CEA0C}"/>
              </a:ext>
            </a:extLst>
          </p:cNvPr>
          <p:cNvSpPr>
            <a:spLocks noGrp="1"/>
          </p:cNvSpPr>
          <p:nvPr>
            <p:ph type="sldNum" sz="quarter" idx="12"/>
          </p:nvPr>
        </p:nvSpPr>
        <p:spPr/>
        <p:txBody>
          <a:bodyPr/>
          <a:lstStyle/>
          <a:p>
            <a:fld id="{14CF404F-0144-6540-9FDF-8A3C231E7BDB}" type="slidenum">
              <a:rPr lang="en-US" smtClean="0"/>
              <a:t>‹#›</a:t>
            </a:fld>
            <a:endParaRPr lang="en-US"/>
          </a:p>
        </p:txBody>
      </p:sp>
      <p:cxnSp>
        <p:nvCxnSpPr>
          <p:cNvPr id="10" name="Straight Connector 9">
            <a:extLst>
              <a:ext uri="{FF2B5EF4-FFF2-40B4-BE49-F238E27FC236}">
                <a16:creationId xmlns:a16="http://schemas.microsoft.com/office/drawing/2014/main" id="{9D26A69A-1F32-BD4D-BFDD-41B0AB602F39}"/>
              </a:ext>
            </a:extLst>
          </p:cNvPr>
          <p:cNvCxnSpPr>
            <a:cxnSpLocks/>
          </p:cNvCxnSpPr>
          <p:nvPr userDrawn="1"/>
        </p:nvCxnSpPr>
        <p:spPr>
          <a:xfrm>
            <a:off x="838200" y="1431235"/>
            <a:ext cx="10515600" cy="0"/>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5" name="Graphic 14">
            <a:extLst>
              <a:ext uri="{FF2B5EF4-FFF2-40B4-BE49-F238E27FC236}">
                <a16:creationId xmlns:a16="http://schemas.microsoft.com/office/drawing/2014/main" id="{6D0CAE0D-FEC3-C449-9E73-9C0AC75249B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665685" y="5843208"/>
            <a:ext cx="2248823" cy="893763"/>
          </a:xfrm>
          <a:prstGeom prst="rect">
            <a:avLst/>
          </a:prstGeom>
        </p:spPr>
      </p:pic>
      <p:pic>
        <p:nvPicPr>
          <p:cNvPr id="16" name="Graphic 15">
            <a:extLst>
              <a:ext uri="{FF2B5EF4-FFF2-40B4-BE49-F238E27FC236}">
                <a16:creationId xmlns:a16="http://schemas.microsoft.com/office/drawing/2014/main" id="{561F7F6C-50DA-4649-B606-8179036F0A85}"/>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808896" y="5843208"/>
            <a:ext cx="860702" cy="860702"/>
          </a:xfrm>
          <a:prstGeom prst="rect">
            <a:avLst/>
          </a:prstGeom>
        </p:spPr>
      </p:pic>
    </p:spTree>
    <p:extLst>
      <p:ext uri="{BB962C8B-B14F-4D97-AF65-F5344CB8AC3E}">
        <p14:creationId xmlns:p14="http://schemas.microsoft.com/office/powerpoint/2010/main" val="1379133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4A4F0-0DC0-914A-BD75-01D3F1587C90}"/>
              </a:ext>
            </a:extLst>
          </p:cNvPr>
          <p:cNvSpPr>
            <a:spLocks noGrp="1"/>
          </p:cNvSpPr>
          <p:nvPr>
            <p:ph type="title"/>
          </p:nvPr>
        </p:nvSpPr>
        <p:spPr>
          <a:xfrm>
            <a:off x="838200" y="365125"/>
            <a:ext cx="10515600" cy="860701"/>
          </a:xfrm>
        </p:spPr>
        <p:txBody>
          <a:bodyPr/>
          <a:lstStyle>
            <a:lvl1pPr>
              <a:defRPr>
                <a:solidFill>
                  <a:schemeClr val="accent6"/>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CF0AFDF8-6495-EC42-9F1B-33BCF85421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1E810C-B964-5B4E-BD83-C845B94CEA0C}"/>
              </a:ext>
            </a:extLst>
          </p:cNvPr>
          <p:cNvSpPr>
            <a:spLocks noGrp="1"/>
          </p:cNvSpPr>
          <p:nvPr>
            <p:ph type="sldNum" sz="quarter" idx="12"/>
          </p:nvPr>
        </p:nvSpPr>
        <p:spPr/>
        <p:txBody>
          <a:bodyPr/>
          <a:lstStyle/>
          <a:p>
            <a:fld id="{14CF404F-0144-6540-9FDF-8A3C231E7BDB}" type="slidenum">
              <a:rPr lang="en-US" smtClean="0"/>
              <a:t>‹#›</a:t>
            </a:fld>
            <a:endParaRPr lang="en-US"/>
          </a:p>
        </p:txBody>
      </p:sp>
      <p:cxnSp>
        <p:nvCxnSpPr>
          <p:cNvPr id="10" name="Straight Connector 9">
            <a:extLst>
              <a:ext uri="{FF2B5EF4-FFF2-40B4-BE49-F238E27FC236}">
                <a16:creationId xmlns:a16="http://schemas.microsoft.com/office/drawing/2014/main" id="{9D26A69A-1F32-BD4D-BFDD-41B0AB602F39}"/>
              </a:ext>
            </a:extLst>
          </p:cNvPr>
          <p:cNvCxnSpPr>
            <a:cxnSpLocks/>
          </p:cNvCxnSpPr>
          <p:nvPr userDrawn="1"/>
        </p:nvCxnSpPr>
        <p:spPr>
          <a:xfrm>
            <a:off x="838200" y="1431235"/>
            <a:ext cx="10515600" cy="0"/>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Picture Placeholder 3">
            <a:extLst>
              <a:ext uri="{FF2B5EF4-FFF2-40B4-BE49-F238E27FC236}">
                <a16:creationId xmlns:a16="http://schemas.microsoft.com/office/drawing/2014/main" id="{2776A428-1F2B-854C-B4E8-CC7B7BEAEDE5}"/>
              </a:ext>
            </a:extLst>
          </p:cNvPr>
          <p:cNvSpPr>
            <a:spLocks noGrp="1"/>
          </p:cNvSpPr>
          <p:nvPr>
            <p:ph type="pic" sz="quarter" idx="13"/>
          </p:nvPr>
        </p:nvSpPr>
        <p:spPr>
          <a:xfrm>
            <a:off x="838200" y="1697038"/>
            <a:ext cx="4435475" cy="4041775"/>
          </a:xfrm>
        </p:spPr>
        <p:txBody>
          <a:bodyPr/>
          <a:lstStyle/>
          <a:p>
            <a:endParaRPr lang="en-US"/>
          </a:p>
        </p:txBody>
      </p:sp>
      <p:sp>
        <p:nvSpPr>
          <p:cNvPr id="9" name="Text Placeholder 8">
            <a:extLst>
              <a:ext uri="{FF2B5EF4-FFF2-40B4-BE49-F238E27FC236}">
                <a16:creationId xmlns:a16="http://schemas.microsoft.com/office/drawing/2014/main" id="{F5A15666-96B6-4B4A-82CF-406C2564B98D}"/>
              </a:ext>
            </a:extLst>
          </p:cNvPr>
          <p:cNvSpPr>
            <a:spLocks noGrp="1"/>
          </p:cNvSpPr>
          <p:nvPr>
            <p:ph type="body" sz="quarter" idx="14"/>
          </p:nvPr>
        </p:nvSpPr>
        <p:spPr>
          <a:xfrm>
            <a:off x="5538788" y="1697038"/>
            <a:ext cx="5815012" cy="4041775"/>
          </a:xfr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7" name="Graphic 16">
            <a:extLst>
              <a:ext uri="{FF2B5EF4-FFF2-40B4-BE49-F238E27FC236}">
                <a16:creationId xmlns:a16="http://schemas.microsoft.com/office/drawing/2014/main" id="{5E396549-6A96-FB4F-AD04-62F0FC21E04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665685" y="5843208"/>
            <a:ext cx="2248823" cy="893763"/>
          </a:xfrm>
          <a:prstGeom prst="rect">
            <a:avLst/>
          </a:prstGeom>
        </p:spPr>
      </p:pic>
      <p:pic>
        <p:nvPicPr>
          <p:cNvPr id="18" name="Graphic 17">
            <a:extLst>
              <a:ext uri="{FF2B5EF4-FFF2-40B4-BE49-F238E27FC236}">
                <a16:creationId xmlns:a16="http://schemas.microsoft.com/office/drawing/2014/main" id="{A287650B-C730-4941-B466-B4BBEF04076A}"/>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808896" y="5843208"/>
            <a:ext cx="860702" cy="860702"/>
          </a:xfrm>
          <a:prstGeom prst="rect">
            <a:avLst/>
          </a:prstGeom>
        </p:spPr>
      </p:pic>
    </p:spTree>
    <p:extLst>
      <p:ext uri="{BB962C8B-B14F-4D97-AF65-F5344CB8AC3E}">
        <p14:creationId xmlns:p14="http://schemas.microsoft.com/office/powerpoint/2010/main" val="23844757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7E253-647B-6742-A2F7-EFEF508C6D8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5176B29-6496-C542-A929-C6687F5F0E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3BE3AF4-5AED-C84D-9FF9-CB67763B4A40}"/>
              </a:ext>
            </a:extLst>
          </p:cNvPr>
          <p:cNvSpPr>
            <a:spLocks noGrp="1"/>
          </p:cNvSpPr>
          <p:nvPr>
            <p:ph type="dt" sz="half" idx="10"/>
          </p:nvPr>
        </p:nvSpPr>
        <p:spPr>
          <a:xfrm>
            <a:off x="838200" y="6356350"/>
            <a:ext cx="2743200" cy="365125"/>
          </a:xfrm>
          <a:prstGeom prst="rect">
            <a:avLst/>
          </a:prstGeom>
        </p:spPr>
        <p:txBody>
          <a:bodyPr/>
          <a:lstStyle/>
          <a:p>
            <a:fld id="{AB27772A-0FFE-A84A-811B-A1C80A3019C6}" type="datetimeFigureOut">
              <a:rPr lang="en-US" smtClean="0"/>
              <a:t>4/29/25</a:t>
            </a:fld>
            <a:endParaRPr lang="en-US"/>
          </a:p>
        </p:txBody>
      </p:sp>
      <p:sp>
        <p:nvSpPr>
          <p:cNvPr id="5" name="Footer Placeholder 4">
            <a:extLst>
              <a:ext uri="{FF2B5EF4-FFF2-40B4-BE49-F238E27FC236}">
                <a16:creationId xmlns:a16="http://schemas.microsoft.com/office/drawing/2014/main" id="{12587E50-7DEA-2749-B495-4A8E4631EF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5B72EF-3051-C140-969B-C9DBB599B495}"/>
              </a:ext>
            </a:extLst>
          </p:cNvPr>
          <p:cNvSpPr>
            <a:spLocks noGrp="1"/>
          </p:cNvSpPr>
          <p:nvPr>
            <p:ph type="sldNum" sz="quarter" idx="12"/>
          </p:nvPr>
        </p:nvSpPr>
        <p:spPr/>
        <p:txBody>
          <a:bodyPr/>
          <a:lstStyle/>
          <a:p>
            <a:fld id="{14CF404F-0144-6540-9FDF-8A3C231E7BDB}" type="slidenum">
              <a:rPr lang="en-US" smtClean="0"/>
              <a:t>‹#›</a:t>
            </a:fld>
            <a:endParaRPr lang="en-US"/>
          </a:p>
        </p:txBody>
      </p:sp>
    </p:spTree>
    <p:extLst>
      <p:ext uri="{BB962C8B-B14F-4D97-AF65-F5344CB8AC3E}">
        <p14:creationId xmlns:p14="http://schemas.microsoft.com/office/powerpoint/2010/main" val="30954866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4A4F0-0DC0-914A-BD75-01D3F1587C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8489FB-0A11-294D-B4E5-C972565406C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483987-26DC-1A44-9739-C026351FAF18}"/>
              </a:ext>
            </a:extLst>
          </p:cNvPr>
          <p:cNvSpPr>
            <a:spLocks noGrp="1"/>
          </p:cNvSpPr>
          <p:nvPr>
            <p:ph type="dt" sz="half" idx="10"/>
          </p:nvPr>
        </p:nvSpPr>
        <p:spPr>
          <a:xfrm>
            <a:off x="838200" y="6356350"/>
            <a:ext cx="2743200" cy="365125"/>
          </a:xfrm>
          <a:prstGeom prst="rect">
            <a:avLst/>
          </a:prstGeom>
        </p:spPr>
        <p:txBody>
          <a:bodyPr/>
          <a:lstStyle/>
          <a:p>
            <a:fld id="{AB27772A-0FFE-A84A-811B-A1C80A3019C6}" type="datetimeFigureOut">
              <a:rPr lang="en-US" smtClean="0"/>
              <a:t>4/29/25</a:t>
            </a:fld>
            <a:endParaRPr lang="en-US"/>
          </a:p>
        </p:txBody>
      </p:sp>
      <p:sp>
        <p:nvSpPr>
          <p:cNvPr id="5" name="Footer Placeholder 4">
            <a:extLst>
              <a:ext uri="{FF2B5EF4-FFF2-40B4-BE49-F238E27FC236}">
                <a16:creationId xmlns:a16="http://schemas.microsoft.com/office/drawing/2014/main" id="{CF0AFDF8-6495-EC42-9F1B-33BCF85421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1E810C-B964-5B4E-BD83-C845B94CEA0C}"/>
              </a:ext>
            </a:extLst>
          </p:cNvPr>
          <p:cNvSpPr>
            <a:spLocks noGrp="1"/>
          </p:cNvSpPr>
          <p:nvPr>
            <p:ph type="sldNum" sz="quarter" idx="12"/>
          </p:nvPr>
        </p:nvSpPr>
        <p:spPr/>
        <p:txBody>
          <a:bodyPr/>
          <a:lstStyle/>
          <a:p>
            <a:fld id="{14CF404F-0144-6540-9FDF-8A3C231E7BDB}" type="slidenum">
              <a:rPr lang="en-US" smtClean="0"/>
              <a:t>‹#›</a:t>
            </a:fld>
            <a:endParaRPr lang="en-US"/>
          </a:p>
        </p:txBody>
      </p:sp>
    </p:spTree>
    <p:extLst>
      <p:ext uri="{BB962C8B-B14F-4D97-AF65-F5344CB8AC3E}">
        <p14:creationId xmlns:p14="http://schemas.microsoft.com/office/powerpoint/2010/main" val="18945559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CDD7D-E0AE-CC46-BF38-52E42777479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4B950C9-6988-D340-B185-D47C4A1CDD6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B106EFC-4F4F-534F-8C05-D19B84A43249}"/>
              </a:ext>
            </a:extLst>
          </p:cNvPr>
          <p:cNvSpPr>
            <a:spLocks noGrp="1"/>
          </p:cNvSpPr>
          <p:nvPr>
            <p:ph type="dt" sz="half" idx="10"/>
          </p:nvPr>
        </p:nvSpPr>
        <p:spPr>
          <a:xfrm>
            <a:off x="838200" y="6356350"/>
            <a:ext cx="2743200" cy="365125"/>
          </a:xfrm>
          <a:prstGeom prst="rect">
            <a:avLst/>
          </a:prstGeom>
        </p:spPr>
        <p:txBody>
          <a:bodyPr/>
          <a:lstStyle/>
          <a:p>
            <a:fld id="{AB27772A-0FFE-A84A-811B-A1C80A3019C6}" type="datetimeFigureOut">
              <a:rPr lang="en-US" smtClean="0"/>
              <a:t>4/29/25</a:t>
            </a:fld>
            <a:endParaRPr lang="en-US"/>
          </a:p>
        </p:txBody>
      </p:sp>
      <p:sp>
        <p:nvSpPr>
          <p:cNvPr id="5" name="Footer Placeholder 4">
            <a:extLst>
              <a:ext uri="{FF2B5EF4-FFF2-40B4-BE49-F238E27FC236}">
                <a16:creationId xmlns:a16="http://schemas.microsoft.com/office/drawing/2014/main" id="{63BED648-64A2-934F-AC4C-A0C9F96D4F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66E9B0-8309-CD45-9368-82B8A434C65D}"/>
              </a:ext>
            </a:extLst>
          </p:cNvPr>
          <p:cNvSpPr>
            <a:spLocks noGrp="1"/>
          </p:cNvSpPr>
          <p:nvPr>
            <p:ph type="sldNum" sz="quarter" idx="12"/>
          </p:nvPr>
        </p:nvSpPr>
        <p:spPr/>
        <p:txBody>
          <a:bodyPr/>
          <a:lstStyle/>
          <a:p>
            <a:fld id="{14CF404F-0144-6540-9FDF-8A3C231E7BDB}" type="slidenum">
              <a:rPr lang="en-US" smtClean="0"/>
              <a:t>‹#›</a:t>
            </a:fld>
            <a:endParaRPr lang="en-US"/>
          </a:p>
        </p:txBody>
      </p:sp>
    </p:spTree>
    <p:extLst>
      <p:ext uri="{BB962C8B-B14F-4D97-AF65-F5344CB8AC3E}">
        <p14:creationId xmlns:p14="http://schemas.microsoft.com/office/powerpoint/2010/main" val="6704094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AC925-1B2D-E547-9637-F4B76BB4DD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D52227-D5C2-BB40-AC65-A13D0CF9BD9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3AD0280-554A-CC4D-8D47-5917C7760F4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FB8CCDE-1A7C-654C-9A23-436985BC78D4}"/>
              </a:ext>
            </a:extLst>
          </p:cNvPr>
          <p:cNvSpPr>
            <a:spLocks noGrp="1"/>
          </p:cNvSpPr>
          <p:nvPr>
            <p:ph type="dt" sz="half" idx="10"/>
          </p:nvPr>
        </p:nvSpPr>
        <p:spPr>
          <a:xfrm>
            <a:off x="838200" y="6356350"/>
            <a:ext cx="2743200" cy="365125"/>
          </a:xfrm>
          <a:prstGeom prst="rect">
            <a:avLst/>
          </a:prstGeom>
        </p:spPr>
        <p:txBody>
          <a:bodyPr/>
          <a:lstStyle/>
          <a:p>
            <a:fld id="{AB27772A-0FFE-A84A-811B-A1C80A3019C6}" type="datetimeFigureOut">
              <a:rPr lang="en-US" smtClean="0"/>
              <a:t>4/29/25</a:t>
            </a:fld>
            <a:endParaRPr lang="en-US"/>
          </a:p>
        </p:txBody>
      </p:sp>
      <p:sp>
        <p:nvSpPr>
          <p:cNvPr id="6" name="Footer Placeholder 5">
            <a:extLst>
              <a:ext uri="{FF2B5EF4-FFF2-40B4-BE49-F238E27FC236}">
                <a16:creationId xmlns:a16="http://schemas.microsoft.com/office/drawing/2014/main" id="{758DB71D-4D86-9848-BD0B-0540AE052C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3FEB00-3815-DE48-899F-50F188B7E3FB}"/>
              </a:ext>
            </a:extLst>
          </p:cNvPr>
          <p:cNvSpPr>
            <a:spLocks noGrp="1"/>
          </p:cNvSpPr>
          <p:nvPr>
            <p:ph type="sldNum" sz="quarter" idx="12"/>
          </p:nvPr>
        </p:nvSpPr>
        <p:spPr/>
        <p:txBody>
          <a:bodyPr/>
          <a:lstStyle/>
          <a:p>
            <a:fld id="{14CF404F-0144-6540-9FDF-8A3C231E7BDB}" type="slidenum">
              <a:rPr lang="en-US" smtClean="0"/>
              <a:t>‹#›</a:t>
            </a:fld>
            <a:endParaRPr lang="en-US"/>
          </a:p>
        </p:txBody>
      </p:sp>
    </p:spTree>
    <p:extLst>
      <p:ext uri="{BB962C8B-B14F-4D97-AF65-F5344CB8AC3E}">
        <p14:creationId xmlns:p14="http://schemas.microsoft.com/office/powerpoint/2010/main" val="11761668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0520B-A621-E240-9302-0F763E54C70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44A0B1C-C54F-5E44-BAEC-C7409478D5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2C37C76-638D-8B44-B4EB-3FF82543205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4FC3BE1-0781-4C44-B2D8-2FA2ECE7DFC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28B1B98-29E7-C648-99BD-8532A99A478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B7A1FF7-7BEC-F848-8577-158288B425CC}"/>
              </a:ext>
            </a:extLst>
          </p:cNvPr>
          <p:cNvSpPr>
            <a:spLocks noGrp="1"/>
          </p:cNvSpPr>
          <p:nvPr>
            <p:ph type="dt" sz="half" idx="10"/>
          </p:nvPr>
        </p:nvSpPr>
        <p:spPr>
          <a:xfrm>
            <a:off x="838200" y="6356350"/>
            <a:ext cx="2743200" cy="365125"/>
          </a:xfrm>
          <a:prstGeom prst="rect">
            <a:avLst/>
          </a:prstGeom>
        </p:spPr>
        <p:txBody>
          <a:bodyPr/>
          <a:lstStyle/>
          <a:p>
            <a:fld id="{AB27772A-0FFE-A84A-811B-A1C80A3019C6}" type="datetimeFigureOut">
              <a:rPr lang="en-US" smtClean="0"/>
              <a:t>4/29/25</a:t>
            </a:fld>
            <a:endParaRPr lang="en-US"/>
          </a:p>
        </p:txBody>
      </p:sp>
      <p:sp>
        <p:nvSpPr>
          <p:cNvPr id="8" name="Footer Placeholder 7">
            <a:extLst>
              <a:ext uri="{FF2B5EF4-FFF2-40B4-BE49-F238E27FC236}">
                <a16:creationId xmlns:a16="http://schemas.microsoft.com/office/drawing/2014/main" id="{B8C8FE55-FA68-104A-AECA-EE199E977A5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560D6DB-60C9-4248-A322-DCAEF6745202}"/>
              </a:ext>
            </a:extLst>
          </p:cNvPr>
          <p:cNvSpPr>
            <a:spLocks noGrp="1"/>
          </p:cNvSpPr>
          <p:nvPr>
            <p:ph type="sldNum" sz="quarter" idx="12"/>
          </p:nvPr>
        </p:nvSpPr>
        <p:spPr/>
        <p:txBody>
          <a:bodyPr/>
          <a:lstStyle/>
          <a:p>
            <a:fld id="{14CF404F-0144-6540-9FDF-8A3C231E7BDB}" type="slidenum">
              <a:rPr lang="en-US" smtClean="0"/>
              <a:t>‹#›</a:t>
            </a:fld>
            <a:endParaRPr lang="en-US"/>
          </a:p>
        </p:txBody>
      </p:sp>
    </p:spTree>
    <p:extLst>
      <p:ext uri="{BB962C8B-B14F-4D97-AF65-F5344CB8AC3E}">
        <p14:creationId xmlns:p14="http://schemas.microsoft.com/office/powerpoint/2010/main" val="1181076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18D1C-AAEF-EBF1-FB06-F5C55A5198B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FE7F6FF-8403-C6DD-79A5-84121A8E6FA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001F13D-7F4A-84D2-CDE3-4911757E484D}"/>
              </a:ext>
            </a:extLst>
          </p:cNvPr>
          <p:cNvSpPr>
            <a:spLocks noGrp="1"/>
          </p:cNvSpPr>
          <p:nvPr>
            <p:ph type="dt" sz="half" idx="10"/>
          </p:nvPr>
        </p:nvSpPr>
        <p:spPr/>
        <p:txBody>
          <a:bodyPr/>
          <a:lstStyle/>
          <a:p>
            <a:fld id="{9B352E4B-017E-1A48-83FF-38A90E1D51D5}" type="datetimeFigureOut">
              <a:rPr lang="en-US" smtClean="0"/>
              <a:t>4/29/25</a:t>
            </a:fld>
            <a:endParaRPr lang="en-US"/>
          </a:p>
        </p:txBody>
      </p:sp>
      <p:sp>
        <p:nvSpPr>
          <p:cNvPr id="5" name="Footer Placeholder 4">
            <a:extLst>
              <a:ext uri="{FF2B5EF4-FFF2-40B4-BE49-F238E27FC236}">
                <a16:creationId xmlns:a16="http://schemas.microsoft.com/office/drawing/2014/main" id="{1AC0A8A2-133A-610E-5294-B784C1FCA9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AB2A1D-4D66-F38B-16C3-7DBB30462BE5}"/>
              </a:ext>
            </a:extLst>
          </p:cNvPr>
          <p:cNvSpPr>
            <a:spLocks noGrp="1"/>
          </p:cNvSpPr>
          <p:nvPr>
            <p:ph type="sldNum" sz="quarter" idx="12"/>
          </p:nvPr>
        </p:nvSpPr>
        <p:spPr/>
        <p:txBody>
          <a:bodyPr/>
          <a:lstStyle/>
          <a:p>
            <a:fld id="{F0EAF9B3-0DF7-E848-9C04-144847A72F7B}" type="slidenum">
              <a:rPr lang="en-US" smtClean="0"/>
              <a:t>‹#›</a:t>
            </a:fld>
            <a:endParaRPr lang="en-US"/>
          </a:p>
        </p:txBody>
      </p:sp>
    </p:spTree>
    <p:extLst>
      <p:ext uri="{BB962C8B-B14F-4D97-AF65-F5344CB8AC3E}">
        <p14:creationId xmlns:p14="http://schemas.microsoft.com/office/powerpoint/2010/main" val="35519523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68D3A-7864-DE42-A47D-B5840860066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61D9A9B-AAA6-0342-A199-4B5020D19915}"/>
              </a:ext>
            </a:extLst>
          </p:cNvPr>
          <p:cNvSpPr>
            <a:spLocks noGrp="1"/>
          </p:cNvSpPr>
          <p:nvPr>
            <p:ph type="dt" sz="half" idx="10"/>
          </p:nvPr>
        </p:nvSpPr>
        <p:spPr>
          <a:xfrm>
            <a:off x="838200" y="6356350"/>
            <a:ext cx="2743200" cy="365125"/>
          </a:xfrm>
          <a:prstGeom prst="rect">
            <a:avLst/>
          </a:prstGeom>
        </p:spPr>
        <p:txBody>
          <a:bodyPr/>
          <a:lstStyle/>
          <a:p>
            <a:fld id="{AB27772A-0FFE-A84A-811B-A1C80A3019C6}" type="datetimeFigureOut">
              <a:rPr lang="en-US" smtClean="0"/>
              <a:t>4/29/25</a:t>
            </a:fld>
            <a:endParaRPr lang="en-US"/>
          </a:p>
        </p:txBody>
      </p:sp>
      <p:sp>
        <p:nvSpPr>
          <p:cNvPr id="4" name="Footer Placeholder 3">
            <a:extLst>
              <a:ext uri="{FF2B5EF4-FFF2-40B4-BE49-F238E27FC236}">
                <a16:creationId xmlns:a16="http://schemas.microsoft.com/office/drawing/2014/main" id="{0ECF3486-D58C-D846-ADD0-77CCAF227C2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FD4CA1-1542-5246-A6A3-6EF93635D312}"/>
              </a:ext>
            </a:extLst>
          </p:cNvPr>
          <p:cNvSpPr>
            <a:spLocks noGrp="1"/>
          </p:cNvSpPr>
          <p:nvPr>
            <p:ph type="sldNum" sz="quarter" idx="12"/>
          </p:nvPr>
        </p:nvSpPr>
        <p:spPr/>
        <p:txBody>
          <a:bodyPr/>
          <a:lstStyle/>
          <a:p>
            <a:fld id="{14CF404F-0144-6540-9FDF-8A3C231E7BDB}" type="slidenum">
              <a:rPr lang="en-US" smtClean="0"/>
              <a:t>‹#›</a:t>
            </a:fld>
            <a:endParaRPr lang="en-US"/>
          </a:p>
        </p:txBody>
      </p:sp>
    </p:spTree>
    <p:extLst>
      <p:ext uri="{BB962C8B-B14F-4D97-AF65-F5344CB8AC3E}">
        <p14:creationId xmlns:p14="http://schemas.microsoft.com/office/powerpoint/2010/main" val="29598947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EF030A-8C03-3E47-BCF8-00DF93BDDBF3}"/>
              </a:ext>
            </a:extLst>
          </p:cNvPr>
          <p:cNvSpPr>
            <a:spLocks noGrp="1"/>
          </p:cNvSpPr>
          <p:nvPr>
            <p:ph type="dt" sz="half" idx="10"/>
          </p:nvPr>
        </p:nvSpPr>
        <p:spPr>
          <a:xfrm>
            <a:off x="838200" y="6356350"/>
            <a:ext cx="2743200" cy="365125"/>
          </a:xfrm>
          <a:prstGeom prst="rect">
            <a:avLst/>
          </a:prstGeom>
        </p:spPr>
        <p:txBody>
          <a:bodyPr/>
          <a:lstStyle/>
          <a:p>
            <a:fld id="{AB27772A-0FFE-A84A-811B-A1C80A3019C6}" type="datetimeFigureOut">
              <a:rPr lang="en-US" smtClean="0"/>
              <a:t>4/29/25</a:t>
            </a:fld>
            <a:endParaRPr lang="en-US"/>
          </a:p>
        </p:txBody>
      </p:sp>
      <p:sp>
        <p:nvSpPr>
          <p:cNvPr id="3" name="Footer Placeholder 2">
            <a:extLst>
              <a:ext uri="{FF2B5EF4-FFF2-40B4-BE49-F238E27FC236}">
                <a16:creationId xmlns:a16="http://schemas.microsoft.com/office/drawing/2014/main" id="{E2FC1341-EC4E-9D48-B369-E1B4B6B4927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4E37462-0D49-F04F-BBD6-68658FDF90C4}"/>
              </a:ext>
            </a:extLst>
          </p:cNvPr>
          <p:cNvSpPr>
            <a:spLocks noGrp="1"/>
          </p:cNvSpPr>
          <p:nvPr>
            <p:ph type="sldNum" sz="quarter" idx="12"/>
          </p:nvPr>
        </p:nvSpPr>
        <p:spPr/>
        <p:txBody>
          <a:bodyPr/>
          <a:lstStyle/>
          <a:p>
            <a:fld id="{14CF404F-0144-6540-9FDF-8A3C231E7BDB}" type="slidenum">
              <a:rPr lang="en-US" smtClean="0"/>
              <a:t>‹#›</a:t>
            </a:fld>
            <a:endParaRPr lang="en-US"/>
          </a:p>
        </p:txBody>
      </p:sp>
    </p:spTree>
    <p:extLst>
      <p:ext uri="{BB962C8B-B14F-4D97-AF65-F5344CB8AC3E}">
        <p14:creationId xmlns:p14="http://schemas.microsoft.com/office/powerpoint/2010/main" val="29832069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752BB-252E-0741-8B98-1D2EFD59C7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C837719-0F22-AC45-BA6B-1E46654C1C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446E1AB-E123-CA46-9D84-2896FA3A3D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782741-E980-2F4A-958E-E7214F456CD6}"/>
              </a:ext>
            </a:extLst>
          </p:cNvPr>
          <p:cNvSpPr>
            <a:spLocks noGrp="1"/>
          </p:cNvSpPr>
          <p:nvPr>
            <p:ph type="dt" sz="half" idx="10"/>
          </p:nvPr>
        </p:nvSpPr>
        <p:spPr>
          <a:xfrm>
            <a:off x="838200" y="6356350"/>
            <a:ext cx="2743200" cy="365125"/>
          </a:xfrm>
          <a:prstGeom prst="rect">
            <a:avLst/>
          </a:prstGeom>
        </p:spPr>
        <p:txBody>
          <a:bodyPr/>
          <a:lstStyle/>
          <a:p>
            <a:fld id="{AB27772A-0FFE-A84A-811B-A1C80A3019C6}" type="datetimeFigureOut">
              <a:rPr lang="en-US" smtClean="0"/>
              <a:t>4/29/25</a:t>
            </a:fld>
            <a:endParaRPr lang="en-US"/>
          </a:p>
        </p:txBody>
      </p:sp>
      <p:sp>
        <p:nvSpPr>
          <p:cNvPr id="6" name="Footer Placeholder 5">
            <a:extLst>
              <a:ext uri="{FF2B5EF4-FFF2-40B4-BE49-F238E27FC236}">
                <a16:creationId xmlns:a16="http://schemas.microsoft.com/office/drawing/2014/main" id="{D9CDED24-DC15-9846-B8EE-8BAFC90FCE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A9ED66-F444-7349-9072-DAB777B0C7DF}"/>
              </a:ext>
            </a:extLst>
          </p:cNvPr>
          <p:cNvSpPr>
            <a:spLocks noGrp="1"/>
          </p:cNvSpPr>
          <p:nvPr>
            <p:ph type="sldNum" sz="quarter" idx="12"/>
          </p:nvPr>
        </p:nvSpPr>
        <p:spPr/>
        <p:txBody>
          <a:bodyPr/>
          <a:lstStyle/>
          <a:p>
            <a:fld id="{14CF404F-0144-6540-9FDF-8A3C231E7BDB}" type="slidenum">
              <a:rPr lang="en-US" smtClean="0"/>
              <a:t>‹#›</a:t>
            </a:fld>
            <a:endParaRPr lang="en-US"/>
          </a:p>
        </p:txBody>
      </p:sp>
    </p:spTree>
    <p:extLst>
      <p:ext uri="{BB962C8B-B14F-4D97-AF65-F5344CB8AC3E}">
        <p14:creationId xmlns:p14="http://schemas.microsoft.com/office/powerpoint/2010/main" val="29480937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57008-549E-CB40-8FEB-8938D8E8F3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AEEDABD-DE82-3944-9CB3-4D2F99F0FB3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739A6EB-1C0A-DB4C-90BF-CF65243A78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A93326-57B2-CD4E-A5D8-FB59804F9014}"/>
              </a:ext>
            </a:extLst>
          </p:cNvPr>
          <p:cNvSpPr>
            <a:spLocks noGrp="1"/>
          </p:cNvSpPr>
          <p:nvPr>
            <p:ph type="dt" sz="half" idx="10"/>
          </p:nvPr>
        </p:nvSpPr>
        <p:spPr>
          <a:xfrm>
            <a:off x="838200" y="6356350"/>
            <a:ext cx="2743200" cy="365125"/>
          </a:xfrm>
          <a:prstGeom prst="rect">
            <a:avLst/>
          </a:prstGeom>
        </p:spPr>
        <p:txBody>
          <a:bodyPr/>
          <a:lstStyle/>
          <a:p>
            <a:fld id="{AB27772A-0FFE-A84A-811B-A1C80A3019C6}" type="datetimeFigureOut">
              <a:rPr lang="en-US" smtClean="0"/>
              <a:t>4/29/25</a:t>
            </a:fld>
            <a:endParaRPr lang="en-US"/>
          </a:p>
        </p:txBody>
      </p:sp>
      <p:sp>
        <p:nvSpPr>
          <p:cNvPr id="6" name="Footer Placeholder 5">
            <a:extLst>
              <a:ext uri="{FF2B5EF4-FFF2-40B4-BE49-F238E27FC236}">
                <a16:creationId xmlns:a16="http://schemas.microsoft.com/office/drawing/2014/main" id="{F082B4C4-63DE-3940-BBB6-BE2B2E7F25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AB6AC5-BA2F-1D4B-90FA-45C5FB9DD1C3}"/>
              </a:ext>
            </a:extLst>
          </p:cNvPr>
          <p:cNvSpPr>
            <a:spLocks noGrp="1"/>
          </p:cNvSpPr>
          <p:nvPr>
            <p:ph type="sldNum" sz="quarter" idx="12"/>
          </p:nvPr>
        </p:nvSpPr>
        <p:spPr/>
        <p:txBody>
          <a:bodyPr/>
          <a:lstStyle/>
          <a:p>
            <a:fld id="{14CF404F-0144-6540-9FDF-8A3C231E7BDB}" type="slidenum">
              <a:rPr lang="en-US" smtClean="0"/>
              <a:t>‹#›</a:t>
            </a:fld>
            <a:endParaRPr lang="en-US"/>
          </a:p>
        </p:txBody>
      </p:sp>
    </p:spTree>
    <p:extLst>
      <p:ext uri="{BB962C8B-B14F-4D97-AF65-F5344CB8AC3E}">
        <p14:creationId xmlns:p14="http://schemas.microsoft.com/office/powerpoint/2010/main" val="37755480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03915-9768-464A-AFD7-FC0873E646E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4835E93-A1E6-E84C-8F8A-35D8A3DE9E4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9D85FD-D870-C544-AB82-0A2F04B998C4}"/>
              </a:ext>
            </a:extLst>
          </p:cNvPr>
          <p:cNvSpPr>
            <a:spLocks noGrp="1"/>
          </p:cNvSpPr>
          <p:nvPr>
            <p:ph type="dt" sz="half" idx="10"/>
          </p:nvPr>
        </p:nvSpPr>
        <p:spPr>
          <a:xfrm>
            <a:off x="838200" y="6356350"/>
            <a:ext cx="2743200" cy="365125"/>
          </a:xfrm>
          <a:prstGeom prst="rect">
            <a:avLst/>
          </a:prstGeom>
        </p:spPr>
        <p:txBody>
          <a:bodyPr/>
          <a:lstStyle/>
          <a:p>
            <a:fld id="{AB27772A-0FFE-A84A-811B-A1C80A3019C6}" type="datetimeFigureOut">
              <a:rPr lang="en-US" smtClean="0"/>
              <a:t>4/29/25</a:t>
            </a:fld>
            <a:endParaRPr lang="en-US"/>
          </a:p>
        </p:txBody>
      </p:sp>
      <p:sp>
        <p:nvSpPr>
          <p:cNvPr id="5" name="Footer Placeholder 4">
            <a:extLst>
              <a:ext uri="{FF2B5EF4-FFF2-40B4-BE49-F238E27FC236}">
                <a16:creationId xmlns:a16="http://schemas.microsoft.com/office/drawing/2014/main" id="{F418A537-5EBC-E448-B70B-07BC1EE4EF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AF6BA0-71F1-4940-84FC-01B3028C371D}"/>
              </a:ext>
            </a:extLst>
          </p:cNvPr>
          <p:cNvSpPr>
            <a:spLocks noGrp="1"/>
          </p:cNvSpPr>
          <p:nvPr>
            <p:ph type="sldNum" sz="quarter" idx="12"/>
          </p:nvPr>
        </p:nvSpPr>
        <p:spPr/>
        <p:txBody>
          <a:bodyPr/>
          <a:lstStyle/>
          <a:p>
            <a:fld id="{14CF404F-0144-6540-9FDF-8A3C231E7BDB}" type="slidenum">
              <a:rPr lang="en-US" smtClean="0"/>
              <a:t>‹#›</a:t>
            </a:fld>
            <a:endParaRPr lang="en-US"/>
          </a:p>
        </p:txBody>
      </p:sp>
    </p:spTree>
    <p:extLst>
      <p:ext uri="{BB962C8B-B14F-4D97-AF65-F5344CB8AC3E}">
        <p14:creationId xmlns:p14="http://schemas.microsoft.com/office/powerpoint/2010/main" val="28227083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605DD99-91EE-B142-AFEA-FF3C19F0301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BB6F5C6-D834-2442-9447-810EEDF0EDA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706437-B616-FE45-AF81-6D4E60DE3DB9}"/>
              </a:ext>
            </a:extLst>
          </p:cNvPr>
          <p:cNvSpPr>
            <a:spLocks noGrp="1"/>
          </p:cNvSpPr>
          <p:nvPr>
            <p:ph type="dt" sz="half" idx="10"/>
          </p:nvPr>
        </p:nvSpPr>
        <p:spPr>
          <a:xfrm>
            <a:off x="838200" y="6356350"/>
            <a:ext cx="2743200" cy="365125"/>
          </a:xfrm>
          <a:prstGeom prst="rect">
            <a:avLst/>
          </a:prstGeom>
        </p:spPr>
        <p:txBody>
          <a:bodyPr/>
          <a:lstStyle/>
          <a:p>
            <a:fld id="{AB27772A-0FFE-A84A-811B-A1C80A3019C6}" type="datetimeFigureOut">
              <a:rPr lang="en-US" smtClean="0"/>
              <a:t>4/29/25</a:t>
            </a:fld>
            <a:endParaRPr lang="en-US"/>
          </a:p>
        </p:txBody>
      </p:sp>
      <p:sp>
        <p:nvSpPr>
          <p:cNvPr id="5" name="Footer Placeholder 4">
            <a:extLst>
              <a:ext uri="{FF2B5EF4-FFF2-40B4-BE49-F238E27FC236}">
                <a16:creationId xmlns:a16="http://schemas.microsoft.com/office/drawing/2014/main" id="{8F2CC48A-FB96-F14E-BB9E-054C7DFE7E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A8FC8A-FBAA-BE4D-9E50-C132E0336E6A}"/>
              </a:ext>
            </a:extLst>
          </p:cNvPr>
          <p:cNvSpPr>
            <a:spLocks noGrp="1"/>
          </p:cNvSpPr>
          <p:nvPr>
            <p:ph type="sldNum" sz="quarter" idx="12"/>
          </p:nvPr>
        </p:nvSpPr>
        <p:spPr/>
        <p:txBody>
          <a:bodyPr/>
          <a:lstStyle/>
          <a:p>
            <a:fld id="{14CF404F-0144-6540-9FDF-8A3C231E7BDB}" type="slidenum">
              <a:rPr lang="en-US" smtClean="0"/>
              <a:t>‹#›</a:t>
            </a:fld>
            <a:endParaRPr lang="en-US"/>
          </a:p>
        </p:txBody>
      </p:sp>
    </p:spTree>
    <p:extLst>
      <p:ext uri="{BB962C8B-B14F-4D97-AF65-F5344CB8AC3E}">
        <p14:creationId xmlns:p14="http://schemas.microsoft.com/office/powerpoint/2010/main" val="525571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3DD89-602A-E2C7-5238-3A084D2DB0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B4636C-65F9-F8F8-D9ED-45957502FB4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CC0C92F-6FB7-6830-A96D-54EAC308076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7E35D19-7655-BF19-7D18-E373CBE783D5}"/>
              </a:ext>
            </a:extLst>
          </p:cNvPr>
          <p:cNvSpPr>
            <a:spLocks noGrp="1"/>
          </p:cNvSpPr>
          <p:nvPr>
            <p:ph type="dt" sz="half" idx="10"/>
          </p:nvPr>
        </p:nvSpPr>
        <p:spPr/>
        <p:txBody>
          <a:bodyPr/>
          <a:lstStyle/>
          <a:p>
            <a:fld id="{9B352E4B-017E-1A48-83FF-38A90E1D51D5}" type="datetimeFigureOut">
              <a:rPr lang="en-US" smtClean="0"/>
              <a:t>4/29/25</a:t>
            </a:fld>
            <a:endParaRPr lang="en-US"/>
          </a:p>
        </p:txBody>
      </p:sp>
      <p:sp>
        <p:nvSpPr>
          <p:cNvPr id="6" name="Footer Placeholder 5">
            <a:extLst>
              <a:ext uri="{FF2B5EF4-FFF2-40B4-BE49-F238E27FC236}">
                <a16:creationId xmlns:a16="http://schemas.microsoft.com/office/drawing/2014/main" id="{658208CF-9E97-F697-C563-94603201F6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96FB79-F2AC-7558-BE4E-3C165B2D4E68}"/>
              </a:ext>
            </a:extLst>
          </p:cNvPr>
          <p:cNvSpPr>
            <a:spLocks noGrp="1"/>
          </p:cNvSpPr>
          <p:nvPr>
            <p:ph type="sldNum" sz="quarter" idx="12"/>
          </p:nvPr>
        </p:nvSpPr>
        <p:spPr/>
        <p:txBody>
          <a:bodyPr/>
          <a:lstStyle/>
          <a:p>
            <a:fld id="{F0EAF9B3-0DF7-E848-9C04-144847A72F7B}" type="slidenum">
              <a:rPr lang="en-US" smtClean="0"/>
              <a:t>‹#›</a:t>
            </a:fld>
            <a:endParaRPr lang="en-US"/>
          </a:p>
        </p:txBody>
      </p:sp>
    </p:spTree>
    <p:extLst>
      <p:ext uri="{BB962C8B-B14F-4D97-AF65-F5344CB8AC3E}">
        <p14:creationId xmlns:p14="http://schemas.microsoft.com/office/powerpoint/2010/main" val="1687490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D6DE9-0406-4DA4-880D-A9E0BF9D0C5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F9503BC-930B-4ED7-A1FC-2D00D76D1E4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BF87AA8-93C2-C9B5-32B1-50AF5330984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B0FA8CA-C55C-BB56-40A5-3129DE2979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131DF7F-45CF-B956-3630-5EEB7982A76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B5C8CD-EED6-6237-C4B7-477E8D79E359}"/>
              </a:ext>
            </a:extLst>
          </p:cNvPr>
          <p:cNvSpPr>
            <a:spLocks noGrp="1"/>
          </p:cNvSpPr>
          <p:nvPr>
            <p:ph type="dt" sz="half" idx="10"/>
          </p:nvPr>
        </p:nvSpPr>
        <p:spPr/>
        <p:txBody>
          <a:bodyPr/>
          <a:lstStyle/>
          <a:p>
            <a:fld id="{9B352E4B-017E-1A48-83FF-38A90E1D51D5}" type="datetimeFigureOut">
              <a:rPr lang="en-US" smtClean="0"/>
              <a:t>4/29/25</a:t>
            </a:fld>
            <a:endParaRPr lang="en-US"/>
          </a:p>
        </p:txBody>
      </p:sp>
      <p:sp>
        <p:nvSpPr>
          <p:cNvPr id="8" name="Footer Placeholder 7">
            <a:extLst>
              <a:ext uri="{FF2B5EF4-FFF2-40B4-BE49-F238E27FC236}">
                <a16:creationId xmlns:a16="http://schemas.microsoft.com/office/drawing/2014/main" id="{828BFF84-9284-8717-675A-71ECDD2D568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7D91667-2D71-7558-DE8F-586AC211F8A0}"/>
              </a:ext>
            </a:extLst>
          </p:cNvPr>
          <p:cNvSpPr>
            <a:spLocks noGrp="1"/>
          </p:cNvSpPr>
          <p:nvPr>
            <p:ph type="sldNum" sz="quarter" idx="12"/>
          </p:nvPr>
        </p:nvSpPr>
        <p:spPr/>
        <p:txBody>
          <a:bodyPr/>
          <a:lstStyle/>
          <a:p>
            <a:fld id="{F0EAF9B3-0DF7-E848-9C04-144847A72F7B}" type="slidenum">
              <a:rPr lang="en-US" smtClean="0"/>
              <a:t>‹#›</a:t>
            </a:fld>
            <a:endParaRPr lang="en-US"/>
          </a:p>
        </p:txBody>
      </p:sp>
    </p:spTree>
    <p:extLst>
      <p:ext uri="{BB962C8B-B14F-4D97-AF65-F5344CB8AC3E}">
        <p14:creationId xmlns:p14="http://schemas.microsoft.com/office/powerpoint/2010/main" val="1013267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65583-9B5D-7030-69A4-E2C95E5AF4F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0B14AE8-39A3-5E92-AA26-06EEDA0C9CCA}"/>
              </a:ext>
            </a:extLst>
          </p:cNvPr>
          <p:cNvSpPr>
            <a:spLocks noGrp="1"/>
          </p:cNvSpPr>
          <p:nvPr>
            <p:ph type="dt" sz="half" idx="10"/>
          </p:nvPr>
        </p:nvSpPr>
        <p:spPr/>
        <p:txBody>
          <a:bodyPr/>
          <a:lstStyle/>
          <a:p>
            <a:fld id="{9B352E4B-017E-1A48-83FF-38A90E1D51D5}" type="datetimeFigureOut">
              <a:rPr lang="en-US" smtClean="0"/>
              <a:t>4/29/25</a:t>
            </a:fld>
            <a:endParaRPr lang="en-US"/>
          </a:p>
        </p:txBody>
      </p:sp>
      <p:sp>
        <p:nvSpPr>
          <p:cNvPr id="4" name="Footer Placeholder 3">
            <a:extLst>
              <a:ext uri="{FF2B5EF4-FFF2-40B4-BE49-F238E27FC236}">
                <a16:creationId xmlns:a16="http://schemas.microsoft.com/office/drawing/2014/main" id="{A7CA617C-FFF4-9B22-12D6-522967FDE9B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2C4ACC6-E669-D88A-3D5E-E576466EB0A8}"/>
              </a:ext>
            </a:extLst>
          </p:cNvPr>
          <p:cNvSpPr>
            <a:spLocks noGrp="1"/>
          </p:cNvSpPr>
          <p:nvPr>
            <p:ph type="sldNum" sz="quarter" idx="12"/>
          </p:nvPr>
        </p:nvSpPr>
        <p:spPr/>
        <p:txBody>
          <a:bodyPr/>
          <a:lstStyle/>
          <a:p>
            <a:fld id="{F0EAF9B3-0DF7-E848-9C04-144847A72F7B}" type="slidenum">
              <a:rPr lang="en-US" smtClean="0"/>
              <a:t>‹#›</a:t>
            </a:fld>
            <a:endParaRPr lang="en-US"/>
          </a:p>
        </p:txBody>
      </p:sp>
    </p:spTree>
    <p:extLst>
      <p:ext uri="{BB962C8B-B14F-4D97-AF65-F5344CB8AC3E}">
        <p14:creationId xmlns:p14="http://schemas.microsoft.com/office/powerpoint/2010/main" val="860533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F9A596-19F3-2F1A-8EB7-D904F94AC044}"/>
              </a:ext>
            </a:extLst>
          </p:cNvPr>
          <p:cNvSpPr>
            <a:spLocks noGrp="1"/>
          </p:cNvSpPr>
          <p:nvPr>
            <p:ph type="dt" sz="half" idx="10"/>
          </p:nvPr>
        </p:nvSpPr>
        <p:spPr/>
        <p:txBody>
          <a:bodyPr/>
          <a:lstStyle/>
          <a:p>
            <a:fld id="{9B352E4B-017E-1A48-83FF-38A90E1D51D5}" type="datetimeFigureOut">
              <a:rPr lang="en-US" smtClean="0"/>
              <a:t>4/29/25</a:t>
            </a:fld>
            <a:endParaRPr lang="en-US"/>
          </a:p>
        </p:txBody>
      </p:sp>
      <p:sp>
        <p:nvSpPr>
          <p:cNvPr id="3" name="Footer Placeholder 2">
            <a:extLst>
              <a:ext uri="{FF2B5EF4-FFF2-40B4-BE49-F238E27FC236}">
                <a16:creationId xmlns:a16="http://schemas.microsoft.com/office/drawing/2014/main" id="{7B8F5971-5F5E-7D66-F63A-7DD7CCF7CD2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621A56D-4F2E-E43C-3381-81F8B4418260}"/>
              </a:ext>
            </a:extLst>
          </p:cNvPr>
          <p:cNvSpPr>
            <a:spLocks noGrp="1"/>
          </p:cNvSpPr>
          <p:nvPr>
            <p:ph type="sldNum" sz="quarter" idx="12"/>
          </p:nvPr>
        </p:nvSpPr>
        <p:spPr/>
        <p:txBody>
          <a:bodyPr/>
          <a:lstStyle/>
          <a:p>
            <a:fld id="{F0EAF9B3-0DF7-E848-9C04-144847A72F7B}" type="slidenum">
              <a:rPr lang="en-US" smtClean="0"/>
              <a:t>‹#›</a:t>
            </a:fld>
            <a:endParaRPr lang="en-US"/>
          </a:p>
        </p:txBody>
      </p:sp>
    </p:spTree>
    <p:extLst>
      <p:ext uri="{BB962C8B-B14F-4D97-AF65-F5344CB8AC3E}">
        <p14:creationId xmlns:p14="http://schemas.microsoft.com/office/powerpoint/2010/main" val="939130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4095C-1C51-8F08-93ED-BABD52B126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CC87872-146A-5347-93D8-5489BD69744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D5C2BE2-FB97-5910-DB71-5A424CA665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4992EB-21C1-5695-8E2D-571AC2568BDF}"/>
              </a:ext>
            </a:extLst>
          </p:cNvPr>
          <p:cNvSpPr>
            <a:spLocks noGrp="1"/>
          </p:cNvSpPr>
          <p:nvPr>
            <p:ph type="dt" sz="half" idx="10"/>
          </p:nvPr>
        </p:nvSpPr>
        <p:spPr/>
        <p:txBody>
          <a:bodyPr/>
          <a:lstStyle/>
          <a:p>
            <a:fld id="{9B352E4B-017E-1A48-83FF-38A90E1D51D5}" type="datetimeFigureOut">
              <a:rPr lang="en-US" smtClean="0"/>
              <a:t>4/29/25</a:t>
            </a:fld>
            <a:endParaRPr lang="en-US"/>
          </a:p>
        </p:txBody>
      </p:sp>
      <p:sp>
        <p:nvSpPr>
          <p:cNvPr id="6" name="Footer Placeholder 5">
            <a:extLst>
              <a:ext uri="{FF2B5EF4-FFF2-40B4-BE49-F238E27FC236}">
                <a16:creationId xmlns:a16="http://schemas.microsoft.com/office/drawing/2014/main" id="{CD454883-0356-1C6F-A094-B9F84FB498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62392B-CDDC-1A41-B2FB-519978EC3CAA}"/>
              </a:ext>
            </a:extLst>
          </p:cNvPr>
          <p:cNvSpPr>
            <a:spLocks noGrp="1"/>
          </p:cNvSpPr>
          <p:nvPr>
            <p:ph type="sldNum" sz="quarter" idx="12"/>
          </p:nvPr>
        </p:nvSpPr>
        <p:spPr/>
        <p:txBody>
          <a:bodyPr/>
          <a:lstStyle/>
          <a:p>
            <a:fld id="{F0EAF9B3-0DF7-E848-9C04-144847A72F7B}" type="slidenum">
              <a:rPr lang="en-US" smtClean="0"/>
              <a:t>‹#›</a:t>
            </a:fld>
            <a:endParaRPr lang="en-US"/>
          </a:p>
        </p:txBody>
      </p:sp>
    </p:spTree>
    <p:extLst>
      <p:ext uri="{BB962C8B-B14F-4D97-AF65-F5344CB8AC3E}">
        <p14:creationId xmlns:p14="http://schemas.microsoft.com/office/powerpoint/2010/main" val="21417676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37FED-30E9-A48F-47D4-0BAE9C4FB8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EE7082D-7604-9D62-841A-0804F6043E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C9663EF-6199-17EA-2D4D-283473BC62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C25BC2D-A944-4B4E-B36D-016625C51ED7}"/>
              </a:ext>
            </a:extLst>
          </p:cNvPr>
          <p:cNvSpPr>
            <a:spLocks noGrp="1"/>
          </p:cNvSpPr>
          <p:nvPr>
            <p:ph type="dt" sz="half" idx="10"/>
          </p:nvPr>
        </p:nvSpPr>
        <p:spPr/>
        <p:txBody>
          <a:bodyPr/>
          <a:lstStyle/>
          <a:p>
            <a:fld id="{9B352E4B-017E-1A48-83FF-38A90E1D51D5}" type="datetimeFigureOut">
              <a:rPr lang="en-US" smtClean="0"/>
              <a:t>4/29/25</a:t>
            </a:fld>
            <a:endParaRPr lang="en-US"/>
          </a:p>
        </p:txBody>
      </p:sp>
      <p:sp>
        <p:nvSpPr>
          <p:cNvPr id="6" name="Footer Placeholder 5">
            <a:extLst>
              <a:ext uri="{FF2B5EF4-FFF2-40B4-BE49-F238E27FC236}">
                <a16:creationId xmlns:a16="http://schemas.microsoft.com/office/drawing/2014/main" id="{262236B9-0E50-B2AF-4DF2-B77E51071A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F3EDA8-215F-C031-EA24-1F42421CB170}"/>
              </a:ext>
            </a:extLst>
          </p:cNvPr>
          <p:cNvSpPr>
            <a:spLocks noGrp="1"/>
          </p:cNvSpPr>
          <p:nvPr>
            <p:ph type="sldNum" sz="quarter" idx="12"/>
          </p:nvPr>
        </p:nvSpPr>
        <p:spPr/>
        <p:txBody>
          <a:bodyPr/>
          <a:lstStyle/>
          <a:p>
            <a:fld id="{F0EAF9B3-0DF7-E848-9C04-144847A72F7B}" type="slidenum">
              <a:rPr lang="en-US" smtClean="0"/>
              <a:t>‹#›</a:t>
            </a:fld>
            <a:endParaRPr lang="en-US"/>
          </a:p>
        </p:txBody>
      </p:sp>
    </p:spTree>
    <p:extLst>
      <p:ext uri="{BB962C8B-B14F-4D97-AF65-F5344CB8AC3E}">
        <p14:creationId xmlns:p14="http://schemas.microsoft.com/office/powerpoint/2010/main" val="17157860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theme" Target="../theme/theme2.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EBBF22A-6285-DAB4-3558-B7F3E46550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CC4E57A-1F4E-B57C-43CD-A83B76565A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69B1E3-D543-45E6-E61D-AEFDA3CF617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352E4B-017E-1A48-83FF-38A90E1D51D5}" type="datetimeFigureOut">
              <a:rPr lang="en-US" smtClean="0"/>
              <a:t>4/29/25</a:t>
            </a:fld>
            <a:endParaRPr lang="en-US"/>
          </a:p>
        </p:txBody>
      </p:sp>
      <p:sp>
        <p:nvSpPr>
          <p:cNvPr id="5" name="Footer Placeholder 4">
            <a:extLst>
              <a:ext uri="{FF2B5EF4-FFF2-40B4-BE49-F238E27FC236}">
                <a16:creationId xmlns:a16="http://schemas.microsoft.com/office/drawing/2014/main" id="{F93FBE0C-B642-B5FB-405B-2F1A5E713A9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4DFB22A-4502-B468-9781-FAA12D4EE8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EAF9B3-0DF7-E848-9C04-144847A72F7B}" type="slidenum">
              <a:rPr lang="en-US" smtClean="0"/>
              <a:t>‹#›</a:t>
            </a:fld>
            <a:endParaRPr lang="en-US"/>
          </a:p>
        </p:txBody>
      </p:sp>
    </p:spTree>
    <p:extLst>
      <p:ext uri="{BB962C8B-B14F-4D97-AF65-F5344CB8AC3E}">
        <p14:creationId xmlns:p14="http://schemas.microsoft.com/office/powerpoint/2010/main" val="37164819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1C61A8E-88FF-4144-B121-F3E3894DDE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4CB9B4B-96E3-8347-9B85-F5F47E281A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8AD616-3B20-3448-B2C7-BE879C9123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27772A-0FFE-A84A-811B-A1C80A3019C6}" type="datetimeFigureOut">
              <a:rPr lang="en-US" smtClean="0"/>
              <a:t>4/29/25</a:t>
            </a:fld>
            <a:endParaRPr lang="en-US"/>
          </a:p>
        </p:txBody>
      </p:sp>
      <p:sp>
        <p:nvSpPr>
          <p:cNvPr id="5" name="Footer Placeholder 4">
            <a:extLst>
              <a:ext uri="{FF2B5EF4-FFF2-40B4-BE49-F238E27FC236}">
                <a16:creationId xmlns:a16="http://schemas.microsoft.com/office/drawing/2014/main" id="{0E487976-6DF4-D746-B70E-9C20CFADCF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C7BC329-FDF2-5149-92FA-2FD635FB57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CF404F-0144-6540-9FDF-8A3C231E7BDB}" type="slidenum">
              <a:rPr lang="en-US" smtClean="0"/>
              <a:t>‹#›</a:t>
            </a:fld>
            <a:endParaRPr lang="en-US"/>
          </a:p>
        </p:txBody>
      </p:sp>
    </p:spTree>
    <p:extLst>
      <p:ext uri="{BB962C8B-B14F-4D97-AF65-F5344CB8AC3E}">
        <p14:creationId xmlns:p14="http://schemas.microsoft.com/office/powerpoint/2010/main" val="218878809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2.xml"/><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mailto:atrice@northeastoceancouncil.org" TargetMode="External"/><Relationship Id="rId2" Type="http://schemas.openxmlformats.org/officeDocument/2006/relationships/hyperlink" Target="mailto:mcleannikelene@gmail.com" TargetMode="External"/><Relationship Id="rId1" Type="http://schemas.openxmlformats.org/officeDocument/2006/relationships/slideLayout" Target="../slideLayouts/slideLayout15.xml"/><Relationship Id="rId6" Type="http://schemas.openxmlformats.org/officeDocument/2006/relationships/image" Target="../media/image7.jpeg"/><Relationship Id="rId5" Type="http://schemas.openxmlformats.org/officeDocument/2006/relationships/image" Target="../media/image5.jpeg"/><Relationship Id="rId4" Type="http://schemas.openxmlformats.org/officeDocument/2006/relationships/hyperlink" Target="mailto:Emily.Shumchenia@gmail.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1329DD18-6DAA-B340-A379-A012C39532E9}"/>
              </a:ext>
            </a:extLst>
          </p:cNvPr>
          <p:cNvSpPr>
            <a:spLocks noGrp="1"/>
          </p:cNvSpPr>
          <p:nvPr>
            <p:ph type="subTitle" idx="1"/>
          </p:nvPr>
        </p:nvSpPr>
        <p:spPr>
          <a:xfrm>
            <a:off x="6655390" y="3527168"/>
            <a:ext cx="4770783" cy="1233210"/>
          </a:xfrm>
        </p:spPr>
        <p:txBody>
          <a:bodyPr vert="horz" lIns="91440" tIns="45720" rIns="91440" bIns="45720" rtlCol="0" anchor="t">
            <a:noAutofit/>
          </a:bodyPr>
          <a:lstStyle/>
          <a:p>
            <a:r>
              <a:rPr lang="en-US" sz="1800" dirty="0"/>
              <a:t>Stakeholder Engagement Update</a:t>
            </a:r>
          </a:p>
          <a:p>
            <a:r>
              <a:rPr lang="en-US" sz="1800" dirty="0"/>
              <a:t>NROC Spring Meeting</a:t>
            </a:r>
          </a:p>
          <a:p>
            <a:r>
              <a:rPr lang="en-US" sz="1800" dirty="0"/>
              <a:t>May 15</a:t>
            </a:r>
            <a:r>
              <a:rPr lang="en-US" sz="1800" baseline="30000" dirty="0"/>
              <a:t>th</a:t>
            </a:r>
            <a:r>
              <a:rPr lang="en-US" sz="1800" dirty="0"/>
              <a:t> 2025 </a:t>
            </a:r>
          </a:p>
        </p:txBody>
      </p:sp>
      <p:pic>
        <p:nvPicPr>
          <p:cNvPr id="16" name="Picture 15" descr="A logo for a company&#10;&#10;Description automatically generated">
            <a:extLst>
              <a:ext uri="{FF2B5EF4-FFF2-40B4-BE49-F238E27FC236}">
                <a16:creationId xmlns:a16="http://schemas.microsoft.com/office/drawing/2014/main" id="{1EBD7A4E-4C55-C4C2-C4D7-3039EABADFBB}"/>
              </a:ext>
            </a:extLst>
          </p:cNvPr>
          <p:cNvPicPr>
            <a:picLocks noChangeAspect="1"/>
          </p:cNvPicPr>
          <p:nvPr/>
        </p:nvPicPr>
        <p:blipFill>
          <a:blip r:embed="rId2"/>
          <a:stretch>
            <a:fillRect/>
          </a:stretch>
        </p:blipFill>
        <p:spPr>
          <a:xfrm>
            <a:off x="42568" y="82341"/>
            <a:ext cx="3270258" cy="1504318"/>
          </a:xfrm>
          <a:prstGeom prst="rect">
            <a:avLst/>
          </a:prstGeom>
        </p:spPr>
      </p:pic>
      <p:pic>
        <p:nvPicPr>
          <p:cNvPr id="29" name="Picture 28" descr="A close-up of a logo&#10;&#10;Description automatically generated">
            <a:extLst>
              <a:ext uri="{FF2B5EF4-FFF2-40B4-BE49-F238E27FC236}">
                <a16:creationId xmlns:a16="http://schemas.microsoft.com/office/drawing/2014/main" id="{CDDDD77E-0A32-5A98-1144-EECE143938BE}"/>
              </a:ext>
            </a:extLst>
          </p:cNvPr>
          <p:cNvPicPr>
            <a:picLocks noChangeAspect="1"/>
          </p:cNvPicPr>
          <p:nvPr/>
        </p:nvPicPr>
        <p:blipFill>
          <a:blip r:embed="rId3"/>
          <a:stretch>
            <a:fillRect/>
          </a:stretch>
        </p:blipFill>
        <p:spPr>
          <a:xfrm>
            <a:off x="8034728" y="103484"/>
            <a:ext cx="4114704" cy="1205143"/>
          </a:xfrm>
          <a:prstGeom prst="rect">
            <a:avLst/>
          </a:prstGeom>
        </p:spPr>
      </p:pic>
      <p:sp>
        <p:nvSpPr>
          <p:cNvPr id="3" name="Title 2">
            <a:extLst>
              <a:ext uri="{FF2B5EF4-FFF2-40B4-BE49-F238E27FC236}">
                <a16:creationId xmlns:a16="http://schemas.microsoft.com/office/drawing/2014/main" id="{16E7BBB8-88E7-594E-B965-BF3AED89AE02}"/>
              </a:ext>
            </a:extLst>
          </p:cNvPr>
          <p:cNvSpPr>
            <a:spLocks noGrp="1"/>
          </p:cNvSpPr>
          <p:nvPr>
            <p:ph type="ctrTitle"/>
          </p:nvPr>
        </p:nvSpPr>
        <p:spPr>
          <a:xfrm>
            <a:off x="6527432" y="2417897"/>
            <a:ext cx="5536367" cy="1233211"/>
          </a:xfrm>
        </p:spPr>
        <p:txBody>
          <a:bodyPr>
            <a:normAutofit fontScale="90000"/>
          </a:bodyPr>
          <a:lstStyle/>
          <a:p>
            <a:r>
              <a:rPr lang="en-US" sz="3200" dirty="0"/>
              <a:t>Northeast Regional Ocean Council Ocean Acidification Outreach</a:t>
            </a:r>
          </a:p>
        </p:txBody>
      </p:sp>
      <p:sp>
        <p:nvSpPr>
          <p:cNvPr id="32" name="Rectangle 31">
            <a:extLst>
              <a:ext uri="{FF2B5EF4-FFF2-40B4-BE49-F238E27FC236}">
                <a16:creationId xmlns:a16="http://schemas.microsoft.com/office/drawing/2014/main" id="{BB866F3F-1B59-D9E5-319E-150C2786A741}"/>
              </a:ext>
            </a:extLst>
          </p:cNvPr>
          <p:cNvSpPr/>
          <p:nvPr/>
        </p:nvSpPr>
        <p:spPr>
          <a:xfrm>
            <a:off x="8034728" y="103484"/>
            <a:ext cx="3837482" cy="120514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8" name="Picture Placeholder 7" descr="A close-up of a person holding oysters&#10;&#10;Description automatically generated">
            <a:extLst>
              <a:ext uri="{FF2B5EF4-FFF2-40B4-BE49-F238E27FC236}">
                <a16:creationId xmlns:a16="http://schemas.microsoft.com/office/drawing/2014/main" id="{71C51AE2-A71D-7BFF-F507-FB97FF1A22A9}"/>
              </a:ext>
            </a:extLst>
          </p:cNvPr>
          <p:cNvPicPr>
            <a:picLocks noGrp="1" noChangeAspect="1"/>
          </p:cNvPicPr>
          <p:nvPr>
            <p:ph type="pic" sz="quarter" idx="13"/>
          </p:nvPr>
        </p:nvPicPr>
        <p:blipFill>
          <a:blip r:embed="rId4"/>
          <a:srcRect t="2728" b="2728"/>
          <a:stretch>
            <a:fillRect/>
          </a:stretch>
        </p:blipFill>
        <p:spPr/>
      </p:pic>
    </p:spTree>
    <p:extLst>
      <p:ext uri="{BB962C8B-B14F-4D97-AF65-F5344CB8AC3E}">
        <p14:creationId xmlns:p14="http://schemas.microsoft.com/office/powerpoint/2010/main" val="42583976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D79BC-263C-1A4C-A35F-86900C0CE5AB}"/>
              </a:ext>
            </a:extLst>
          </p:cNvPr>
          <p:cNvSpPr>
            <a:spLocks noGrp="1"/>
          </p:cNvSpPr>
          <p:nvPr>
            <p:ph type="title"/>
          </p:nvPr>
        </p:nvSpPr>
        <p:spPr>
          <a:xfrm>
            <a:off x="730498" y="283000"/>
            <a:ext cx="10515600" cy="860701"/>
          </a:xfrm>
        </p:spPr>
        <p:txBody>
          <a:bodyPr>
            <a:normAutofit/>
          </a:bodyPr>
          <a:lstStyle/>
          <a:p>
            <a:r>
              <a:rPr lang="en-US" sz="2800" b="1" dirty="0">
                <a:solidFill>
                  <a:schemeClr val="tx1">
                    <a:lumMod val="75000"/>
                    <a:lumOff val="25000"/>
                  </a:schemeClr>
                </a:solidFill>
                <a:cs typeface="Calibri Light"/>
              </a:rPr>
              <a:t>Ocean Acidification Monitoring in the Northeast </a:t>
            </a:r>
          </a:p>
        </p:txBody>
      </p:sp>
      <p:pic>
        <p:nvPicPr>
          <p:cNvPr id="6" name="Picture 5" descr="A logo for a company&#10;&#10;Description automatically generated">
            <a:extLst>
              <a:ext uri="{FF2B5EF4-FFF2-40B4-BE49-F238E27FC236}">
                <a16:creationId xmlns:a16="http://schemas.microsoft.com/office/drawing/2014/main" id="{134579F1-DE66-0514-D13F-B41F680FB3A2}"/>
              </a:ext>
            </a:extLst>
          </p:cNvPr>
          <p:cNvPicPr>
            <a:picLocks noChangeAspect="1"/>
          </p:cNvPicPr>
          <p:nvPr/>
        </p:nvPicPr>
        <p:blipFill>
          <a:blip r:embed="rId2"/>
          <a:stretch>
            <a:fillRect/>
          </a:stretch>
        </p:blipFill>
        <p:spPr>
          <a:xfrm>
            <a:off x="9509513" y="5816869"/>
            <a:ext cx="2182813" cy="1004094"/>
          </a:xfrm>
          <a:prstGeom prst="rect">
            <a:avLst/>
          </a:prstGeom>
        </p:spPr>
      </p:pic>
      <p:pic>
        <p:nvPicPr>
          <p:cNvPr id="7" name="Picture 6" descr="A yellow buoy in the water&#10;&#10;Description automatically generated">
            <a:extLst>
              <a:ext uri="{FF2B5EF4-FFF2-40B4-BE49-F238E27FC236}">
                <a16:creationId xmlns:a16="http://schemas.microsoft.com/office/drawing/2014/main" id="{C205F5AB-A6D6-C439-3084-252B5AE08906}"/>
              </a:ext>
            </a:extLst>
          </p:cNvPr>
          <p:cNvPicPr>
            <a:picLocks noChangeAspect="1"/>
          </p:cNvPicPr>
          <p:nvPr/>
        </p:nvPicPr>
        <p:blipFill>
          <a:blip r:embed="rId3"/>
          <a:stretch>
            <a:fillRect/>
          </a:stretch>
        </p:blipFill>
        <p:spPr>
          <a:xfrm>
            <a:off x="838200" y="1695720"/>
            <a:ext cx="4093564" cy="4093564"/>
          </a:xfrm>
          <a:prstGeom prst="rect">
            <a:avLst/>
          </a:prstGeom>
        </p:spPr>
      </p:pic>
      <p:sp>
        <p:nvSpPr>
          <p:cNvPr id="8" name="Text Placeholder 3">
            <a:extLst>
              <a:ext uri="{FF2B5EF4-FFF2-40B4-BE49-F238E27FC236}">
                <a16:creationId xmlns:a16="http://schemas.microsoft.com/office/drawing/2014/main" id="{8B992442-C95A-7437-6ADA-E6E2D6CE17FD}"/>
              </a:ext>
            </a:extLst>
          </p:cNvPr>
          <p:cNvSpPr txBox="1">
            <a:spLocks/>
          </p:cNvSpPr>
          <p:nvPr/>
        </p:nvSpPr>
        <p:spPr>
          <a:xfrm>
            <a:off x="5021510" y="1350212"/>
            <a:ext cx="6332290" cy="462319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base">
              <a:buNone/>
            </a:pPr>
            <a:endParaRPr lang="en-US" sz="2000" dirty="0">
              <a:solidFill>
                <a:srgbClr val="575857"/>
              </a:solidFill>
              <a:latin typeface="Calibri" panose="020F0502020204030204" pitchFamily="34" charset="0"/>
            </a:endParaRPr>
          </a:p>
          <a:p>
            <a:pPr algn="just" fontAlgn="base"/>
            <a:r>
              <a:rPr lang="en-US" sz="2000" dirty="0">
                <a:solidFill>
                  <a:srgbClr val="575857"/>
                </a:solidFill>
                <a:latin typeface="Calibri" panose="020F0502020204030204" pitchFamily="34" charset="0"/>
              </a:rPr>
              <a:t>Robust data collection and monitoring of environmental variables associated with OA are essential. </a:t>
            </a:r>
          </a:p>
          <a:p>
            <a:pPr algn="just" fontAlgn="base"/>
            <a:r>
              <a:rPr lang="en-US" sz="2000" dirty="0">
                <a:solidFill>
                  <a:srgbClr val="575857"/>
                </a:solidFill>
                <a:latin typeface="Calibri" panose="020F0502020204030204" pitchFamily="34" charset="0"/>
              </a:rPr>
              <a:t>NROC has played a leading role in supporting OA monitoring and management efforts in the region.</a:t>
            </a:r>
          </a:p>
          <a:p>
            <a:pPr algn="just" fontAlgn="base"/>
            <a:r>
              <a:rPr lang="en-US" sz="2000" dirty="0">
                <a:solidFill>
                  <a:srgbClr val="575857"/>
                </a:solidFill>
                <a:latin typeface="Calibri" panose="020F0502020204030204" pitchFamily="34" charset="0"/>
              </a:rPr>
              <a:t>In November 2023, NECAN-NROC hosted workshop to identify priorities for understanding OA in the region and impacts.</a:t>
            </a:r>
          </a:p>
          <a:p>
            <a:pPr algn="just" fontAlgn="base"/>
            <a:r>
              <a:rPr lang="en-US" sz="2000" dirty="0">
                <a:solidFill>
                  <a:srgbClr val="575857"/>
                </a:solidFill>
                <a:latin typeface="Calibri" panose="020F0502020204030204" pitchFamily="34" charset="0"/>
              </a:rPr>
              <a:t>Workshop outcomes served as basis for development of draft Ocean Acidification Monitoring Plan. </a:t>
            </a:r>
          </a:p>
          <a:p>
            <a:pPr algn="just" fontAlgn="base"/>
            <a:endParaRPr lang="en-US" sz="2000" dirty="0">
              <a:solidFill>
                <a:srgbClr val="575857"/>
              </a:solidFill>
              <a:latin typeface="Calibri" panose="020F0502020204030204" pitchFamily="34" charset="0"/>
            </a:endParaRPr>
          </a:p>
        </p:txBody>
      </p:sp>
      <p:sp>
        <p:nvSpPr>
          <p:cNvPr id="9" name="Rectangle 8">
            <a:extLst>
              <a:ext uri="{FF2B5EF4-FFF2-40B4-BE49-F238E27FC236}">
                <a16:creationId xmlns:a16="http://schemas.microsoft.com/office/drawing/2014/main" id="{E96CBD84-CDDA-D3DE-6B12-2C53C4DC7F3A}"/>
              </a:ext>
            </a:extLst>
          </p:cNvPr>
          <p:cNvSpPr/>
          <p:nvPr/>
        </p:nvSpPr>
        <p:spPr>
          <a:xfrm>
            <a:off x="530277" y="5853906"/>
            <a:ext cx="3344056" cy="86070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 name="Rectangle 2">
            <a:extLst>
              <a:ext uri="{FF2B5EF4-FFF2-40B4-BE49-F238E27FC236}">
                <a16:creationId xmlns:a16="http://schemas.microsoft.com/office/drawing/2014/main" id="{0EB839DE-6FD5-7C14-C7CE-CD1AF451398D}"/>
              </a:ext>
            </a:extLst>
          </p:cNvPr>
          <p:cNvSpPr/>
          <p:nvPr/>
        </p:nvSpPr>
        <p:spPr>
          <a:xfrm>
            <a:off x="784349" y="1318703"/>
            <a:ext cx="10407898" cy="9847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33497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D79BC-263C-1A4C-A35F-86900C0CE5AB}"/>
              </a:ext>
            </a:extLst>
          </p:cNvPr>
          <p:cNvSpPr>
            <a:spLocks noGrp="1"/>
          </p:cNvSpPr>
          <p:nvPr>
            <p:ph type="title"/>
          </p:nvPr>
        </p:nvSpPr>
        <p:spPr>
          <a:xfrm>
            <a:off x="490653" y="385479"/>
            <a:ext cx="11411536" cy="860701"/>
          </a:xfrm>
        </p:spPr>
        <p:txBody>
          <a:bodyPr>
            <a:normAutofit/>
          </a:bodyPr>
          <a:lstStyle/>
          <a:p>
            <a:r>
              <a:rPr lang="en-US" sz="2800" b="1" dirty="0">
                <a:solidFill>
                  <a:schemeClr val="tx1">
                    <a:lumMod val="75000"/>
                    <a:lumOff val="25000"/>
                  </a:schemeClr>
                </a:solidFill>
                <a:cs typeface="Calibri Light"/>
              </a:rPr>
              <a:t>Development of Ocean Acidification Management Tools</a:t>
            </a:r>
          </a:p>
        </p:txBody>
      </p:sp>
      <p:pic>
        <p:nvPicPr>
          <p:cNvPr id="5" name="Content Placeholder 4" descr="A map of the united states&#10;&#10;Description automatically generated">
            <a:extLst>
              <a:ext uri="{FF2B5EF4-FFF2-40B4-BE49-F238E27FC236}">
                <a16:creationId xmlns:a16="http://schemas.microsoft.com/office/drawing/2014/main" id="{86F60EC1-3EFC-AC64-6563-51BB76DEF0F7}"/>
              </a:ext>
            </a:extLst>
          </p:cNvPr>
          <p:cNvPicPr>
            <a:picLocks noGrp="1" noChangeAspect="1"/>
          </p:cNvPicPr>
          <p:nvPr>
            <p:ph idx="1"/>
          </p:nvPr>
        </p:nvPicPr>
        <p:blipFill>
          <a:blip r:embed="rId2"/>
          <a:stretch>
            <a:fillRect/>
          </a:stretch>
        </p:blipFill>
        <p:spPr>
          <a:xfrm>
            <a:off x="612615" y="1753977"/>
            <a:ext cx="6168014" cy="4083005"/>
          </a:xfrm>
        </p:spPr>
      </p:pic>
      <p:pic>
        <p:nvPicPr>
          <p:cNvPr id="6" name="Picture 5" descr="A logo for a company&#10;&#10;Description automatically generated">
            <a:extLst>
              <a:ext uri="{FF2B5EF4-FFF2-40B4-BE49-F238E27FC236}">
                <a16:creationId xmlns:a16="http://schemas.microsoft.com/office/drawing/2014/main" id="{134579F1-DE66-0514-D13F-B41F680FB3A2}"/>
              </a:ext>
            </a:extLst>
          </p:cNvPr>
          <p:cNvPicPr>
            <a:picLocks noChangeAspect="1"/>
          </p:cNvPicPr>
          <p:nvPr/>
        </p:nvPicPr>
        <p:blipFill>
          <a:blip r:embed="rId3"/>
          <a:stretch>
            <a:fillRect/>
          </a:stretch>
        </p:blipFill>
        <p:spPr>
          <a:xfrm>
            <a:off x="9509513" y="5816869"/>
            <a:ext cx="2182813" cy="1004094"/>
          </a:xfrm>
          <a:prstGeom prst="rect">
            <a:avLst/>
          </a:prstGeom>
        </p:spPr>
      </p:pic>
      <p:sp>
        <p:nvSpPr>
          <p:cNvPr id="8" name="Text Placeholder 3">
            <a:extLst>
              <a:ext uri="{FF2B5EF4-FFF2-40B4-BE49-F238E27FC236}">
                <a16:creationId xmlns:a16="http://schemas.microsoft.com/office/drawing/2014/main" id="{6F603A64-BCA1-06B4-88FF-4FB11D7788A4}"/>
              </a:ext>
            </a:extLst>
          </p:cNvPr>
          <p:cNvSpPr txBox="1">
            <a:spLocks/>
          </p:cNvSpPr>
          <p:nvPr/>
        </p:nvSpPr>
        <p:spPr>
          <a:xfrm>
            <a:off x="6780629" y="1334576"/>
            <a:ext cx="4798756" cy="482584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base">
              <a:buNone/>
            </a:pPr>
            <a:endParaRPr lang="en-US" sz="2000" dirty="0">
              <a:solidFill>
                <a:srgbClr val="575857"/>
              </a:solidFill>
              <a:latin typeface="Calibri" panose="020F0502020204030204" pitchFamily="34" charset="0"/>
            </a:endParaRPr>
          </a:p>
          <a:p>
            <a:pPr algn="just" fontAlgn="base"/>
            <a:r>
              <a:rPr lang="en-US" sz="2000" dirty="0">
                <a:solidFill>
                  <a:srgbClr val="575857"/>
                </a:solidFill>
                <a:latin typeface="Calibri" panose="020F0502020204030204" pitchFamily="34" charset="0"/>
              </a:rPr>
              <a:t>NROC is prioritizing the development of an OA theme in the Northeast Ocean Data Portal.</a:t>
            </a:r>
          </a:p>
          <a:p>
            <a:pPr algn="just" fontAlgn="base"/>
            <a:r>
              <a:rPr lang="en-US" sz="2000" dirty="0">
                <a:solidFill>
                  <a:srgbClr val="575857"/>
                </a:solidFill>
                <a:latin typeface="Calibri" panose="020F0502020204030204" pitchFamily="34" charset="0"/>
              </a:rPr>
              <a:t>Conducting outreach with scientists and managers to inform the development of OA theme. </a:t>
            </a:r>
          </a:p>
          <a:p>
            <a:pPr algn="just" fontAlgn="base"/>
            <a:r>
              <a:rPr lang="en-US" sz="2000" dirty="0">
                <a:solidFill>
                  <a:srgbClr val="575857"/>
                </a:solidFill>
                <a:latin typeface="Calibri" panose="020F0502020204030204" pitchFamily="34" charset="0"/>
              </a:rPr>
              <a:t>Key findings related to data needs, species specific concerns, thresholds, regions of interest etc. will be key in developing this layer.</a:t>
            </a:r>
          </a:p>
          <a:p>
            <a:pPr marL="0" indent="0" algn="just" fontAlgn="base">
              <a:buNone/>
            </a:pPr>
            <a:endParaRPr lang="en-US" sz="2000" dirty="0">
              <a:solidFill>
                <a:srgbClr val="575857"/>
              </a:solidFill>
              <a:latin typeface="Calibri" panose="020F0502020204030204" pitchFamily="34" charset="0"/>
            </a:endParaRPr>
          </a:p>
          <a:p>
            <a:pPr marL="0" indent="0" algn="just" fontAlgn="base">
              <a:buNone/>
            </a:pPr>
            <a:endParaRPr lang="en-US" sz="2000" dirty="0">
              <a:solidFill>
                <a:srgbClr val="575857"/>
              </a:solidFill>
              <a:latin typeface="Calibri" panose="020F0502020204030204" pitchFamily="34" charset="0"/>
            </a:endParaRPr>
          </a:p>
          <a:p>
            <a:pPr algn="just" fontAlgn="base"/>
            <a:endParaRPr lang="en-US" sz="2000" dirty="0">
              <a:solidFill>
                <a:srgbClr val="575857"/>
              </a:solidFill>
              <a:latin typeface="Calibri" panose="020F0502020204030204" pitchFamily="34" charset="0"/>
            </a:endParaRPr>
          </a:p>
        </p:txBody>
      </p:sp>
      <p:sp>
        <p:nvSpPr>
          <p:cNvPr id="9" name="Rectangle 8">
            <a:extLst>
              <a:ext uri="{FF2B5EF4-FFF2-40B4-BE49-F238E27FC236}">
                <a16:creationId xmlns:a16="http://schemas.microsoft.com/office/drawing/2014/main" id="{8D04C711-A361-158C-2A90-65634092FE0B}"/>
              </a:ext>
            </a:extLst>
          </p:cNvPr>
          <p:cNvSpPr/>
          <p:nvPr/>
        </p:nvSpPr>
        <p:spPr>
          <a:xfrm>
            <a:off x="530277" y="5853906"/>
            <a:ext cx="3344056" cy="86070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Rectangle 6">
            <a:extLst>
              <a:ext uri="{FF2B5EF4-FFF2-40B4-BE49-F238E27FC236}">
                <a16:creationId xmlns:a16="http://schemas.microsoft.com/office/drawing/2014/main" id="{D24A1102-6FCE-8AD9-8AD2-303DB6DC468B}"/>
              </a:ext>
            </a:extLst>
          </p:cNvPr>
          <p:cNvSpPr/>
          <p:nvPr/>
        </p:nvSpPr>
        <p:spPr>
          <a:xfrm>
            <a:off x="612615" y="1334576"/>
            <a:ext cx="10407898" cy="9847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84016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5DFDB-9A2C-44BA-6743-C83801FBDE84}"/>
              </a:ext>
            </a:extLst>
          </p:cNvPr>
          <p:cNvSpPr>
            <a:spLocks noGrp="1"/>
          </p:cNvSpPr>
          <p:nvPr>
            <p:ph type="title"/>
          </p:nvPr>
        </p:nvSpPr>
        <p:spPr>
          <a:xfrm>
            <a:off x="507167" y="384055"/>
            <a:ext cx="11177665" cy="860701"/>
          </a:xfrm>
        </p:spPr>
        <p:txBody>
          <a:bodyPr>
            <a:noAutofit/>
          </a:bodyPr>
          <a:lstStyle/>
          <a:p>
            <a:r>
              <a:rPr lang="en-US" sz="2800" b="1" dirty="0">
                <a:solidFill>
                  <a:schemeClr val="tx1">
                    <a:lumMod val="65000"/>
                    <a:lumOff val="35000"/>
                  </a:schemeClr>
                </a:solidFill>
              </a:rPr>
              <a:t>Stakeholder Engagement Update: Spring 2025</a:t>
            </a:r>
          </a:p>
        </p:txBody>
      </p:sp>
      <p:sp>
        <p:nvSpPr>
          <p:cNvPr id="3" name="Content Placeholder 2">
            <a:extLst>
              <a:ext uri="{FF2B5EF4-FFF2-40B4-BE49-F238E27FC236}">
                <a16:creationId xmlns:a16="http://schemas.microsoft.com/office/drawing/2014/main" id="{9FF300EC-8212-2F1F-4BB3-F52E4EC1FE08}"/>
              </a:ext>
            </a:extLst>
          </p:cNvPr>
          <p:cNvSpPr>
            <a:spLocks noGrp="1"/>
          </p:cNvSpPr>
          <p:nvPr>
            <p:ph idx="1"/>
          </p:nvPr>
        </p:nvSpPr>
        <p:spPr>
          <a:xfrm>
            <a:off x="6165864" y="1617292"/>
            <a:ext cx="5029222" cy="4666964"/>
          </a:xfrm>
        </p:spPr>
        <p:txBody>
          <a:bodyPr vert="horz" lIns="91440" tIns="45720" rIns="91440" bIns="45720" rtlCol="0" anchor="t">
            <a:normAutofit/>
          </a:bodyPr>
          <a:lstStyle/>
          <a:p>
            <a:pPr algn="just">
              <a:lnSpc>
                <a:spcPct val="100000"/>
              </a:lnSpc>
            </a:pPr>
            <a:r>
              <a:rPr lang="en-US" sz="2000" dirty="0">
                <a:solidFill>
                  <a:schemeClr val="tx1">
                    <a:lumMod val="65000"/>
                    <a:lumOff val="35000"/>
                  </a:schemeClr>
                </a:solidFill>
              </a:rPr>
              <a:t>NROC began outreach in Spring 2025 with state coastal managers in Maine, New Hampshire, Massachusetts, Rhode Island and Connecticut. </a:t>
            </a:r>
          </a:p>
          <a:p>
            <a:pPr algn="just">
              <a:lnSpc>
                <a:spcPct val="100000"/>
              </a:lnSpc>
            </a:pPr>
            <a:r>
              <a:rPr lang="en-US" sz="2000" dirty="0">
                <a:solidFill>
                  <a:schemeClr val="tx1">
                    <a:lumMod val="65000"/>
                    <a:lumOff val="35000"/>
                  </a:schemeClr>
                </a:solidFill>
              </a:rPr>
              <a:t>Currently engaging representatives from SeaGrant programs in the region.</a:t>
            </a:r>
          </a:p>
          <a:p>
            <a:pPr algn="just">
              <a:lnSpc>
                <a:spcPct val="100000"/>
              </a:lnSpc>
            </a:pPr>
            <a:r>
              <a:rPr lang="en-US" sz="2000" dirty="0">
                <a:solidFill>
                  <a:schemeClr val="tx1">
                    <a:lumMod val="65000"/>
                    <a:lumOff val="35000"/>
                  </a:schemeClr>
                </a:solidFill>
              </a:rPr>
              <a:t>Shared overview of outreach with members of NROC Tribal Caucus, potentially host future webinar.</a:t>
            </a:r>
          </a:p>
          <a:p>
            <a:pPr algn="just">
              <a:lnSpc>
                <a:spcPct val="100000"/>
              </a:lnSpc>
            </a:pPr>
            <a:r>
              <a:rPr lang="en-US" sz="2000" dirty="0">
                <a:solidFill>
                  <a:schemeClr val="tx1">
                    <a:lumMod val="65000"/>
                    <a:lumOff val="35000"/>
                  </a:schemeClr>
                </a:solidFill>
              </a:rPr>
              <a:t>Engagement with regional scientists will take place following outreach to decision makers. </a:t>
            </a:r>
          </a:p>
          <a:p>
            <a:pPr marL="0" indent="0" algn="just">
              <a:lnSpc>
                <a:spcPct val="100000"/>
              </a:lnSpc>
              <a:buNone/>
            </a:pPr>
            <a:endParaRPr lang="en-US" sz="2000" dirty="0">
              <a:solidFill>
                <a:srgbClr val="222222"/>
              </a:solidFill>
            </a:endParaRPr>
          </a:p>
        </p:txBody>
      </p:sp>
      <p:pic>
        <p:nvPicPr>
          <p:cNvPr id="6" name="Picture 5" descr="A group of sea creatures under water&#10;&#10;Description automatically generated">
            <a:extLst>
              <a:ext uri="{FF2B5EF4-FFF2-40B4-BE49-F238E27FC236}">
                <a16:creationId xmlns:a16="http://schemas.microsoft.com/office/drawing/2014/main" id="{B641C45D-9BC8-500B-AEFD-6B8FD3DCFA4F}"/>
              </a:ext>
            </a:extLst>
          </p:cNvPr>
          <p:cNvPicPr>
            <a:picLocks noChangeAspect="1"/>
          </p:cNvPicPr>
          <p:nvPr/>
        </p:nvPicPr>
        <p:blipFill>
          <a:blip r:embed="rId2"/>
          <a:stretch>
            <a:fillRect/>
          </a:stretch>
        </p:blipFill>
        <p:spPr>
          <a:xfrm>
            <a:off x="530277" y="1589290"/>
            <a:ext cx="5495861" cy="3679419"/>
          </a:xfrm>
          <a:prstGeom prst="rect">
            <a:avLst/>
          </a:prstGeom>
        </p:spPr>
      </p:pic>
      <p:pic>
        <p:nvPicPr>
          <p:cNvPr id="7" name="Picture 6" descr="A logo for a company&#10;&#10;Description automatically generated">
            <a:extLst>
              <a:ext uri="{FF2B5EF4-FFF2-40B4-BE49-F238E27FC236}">
                <a16:creationId xmlns:a16="http://schemas.microsoft.com/office/drawing/2014/main" id="{D846569B-6D84-4F5A-DF67-BEEC6AB0DAAB}"/>
              </a:ext>
            </a:extLst>
          </p:cNvPr>
          <p:cNvPicPr>
            <a:picLocks noChangeAspect="1"/>
          </p:cNvPicPr>
          <p:nvPr/>
        </p:nvPicPr>
        <p:blipFill>
          <a:blip r:embed="rId3"/>
          <a:stretch>
            <a:fillRect/>
          </a:stretch>
        </p:blipFill>
        <p:spPr>
          <a:xfrm>
            <a:off x="9952914" y="5888843"/>
            <a:ext cx="2182813" cy="1004094"/>
          </a:xfrm>
          <a:prstGeom prst="rect">
            <a:avLst/>
          </a:prstGeom>
        </p:spPr>
      </p:pic>
      <p:sp>
        <p:nvSpPr>
          <p:cNvPr id="8" name="Rectangle 7">
            <a:extLst>
              <a:ext uri="{FF2B5EF4-FFF2-40B4-BE49-F238E27FC236}">
                <a16:creationId xmlns:a16="http://schemas.microsoft.com/office/drawing/2014/main" id="{74BF016D-13BE-E136-A320-AD81B824D312}"/>
              </a:ext>
            </a:extLst>
          </p:cNvPr>
          <p:cNvSpPr/>
          <p:nvPr/>
        </p:nvSpPr>
        <p:spPr>
          <a:xfrm>
            <a:off x="530277" y="5853906"/>
            <a:ext cx="3344056" cy="86070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Rectangle 3">
            <a:extLst>
              <a:ext uri="{FF2B5EF4-FFF2-40B4-BE49-F238E27FC236}">
                <a16:creationId xmlns:a16="http://schemas.microsoft.com/office/drawing/2014/main" id="{6268B4F6-0627-8389-4B0E-028A307D41E7}"/>
              </a:ext>
            </a:extLst>
          </p:cNvPr>
          <p:cNvSpPr/>
          <p:nvPr/>
        </p:nvSpPr>
        <p:spPr>
          <a:xfrm>
            <a:off x="530277" y="1244756"/>
            <a:ext cx="10407898" cy="9847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56196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B42DF9C3-C56C-0948-CC03-84F49C9EB99A}"/>
              </a:ext>
            </a:extLst>
          </p:cNvPr>
          <p:cNvSpPr txBox="1">
            <a:spLocks/>
          </p:cNvSpPr>
          <p:nvPr/>
        </p:nvSpPr>
        <p:spPr>
          <a:xfrm>
            <a:off x="202847" y="1317899"/>
            <a:ext cx="11049000" cy="524973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0"/>
              </a:spcBef>
            </a:pPr>
            <a:r>
              <a:rPr lang="en-US" sz="2000" dirty="0">
                <a:solidFill>
                  <a:schemeClr val="tx1">
                    <a:lumMod val="65000"/>
                    <a:lumOff val="35000"/>
                  </a:schemeClr>
                </a:solidFill>
              </a:rPr>
              <a:t>What are the species of concern as it relates to ocean acidification in New England for your program and why (i.e., lobsters, oysters, scallops, others). </a:t>
            </a:r>
          </a:p>
          <a:p>
            <a:pPr algn="just">
              <a:spcBef>
                <a:spcPts val="0"/>
              </a:spcBef>
            </a:pPr>
            <a:endParaRPr lang="en-US" sz="2000" dirty="0">
              <a:solidFill>
                <a:schemeClr val="tx1">
                  <a:lumMod val="65000"/>
                  <a:lumOff val="35000"/>
                </a:schemeClr>
              </a:solidFill>
            </a:endParaRPr>
          </a:p>
          <a:p>
            <a:pPr algn="just">
              <a:spcBef>
                <a:spcPts val="0"/>
              </a:spcBef>
            </a:pPr>
            <a:r>
              <a:rPr lang="en-US" sz="2000" dirty="0">
                <a:solidFill>
                  <a:schemeClr val="tx1">
                    <a:lumMod val="65000"/>
                    <a:lumOff val="35000"/>
                  </a:schemeClr>
                </a:solidFill>
              </a:rPr>
              <a:t>What specific management/regulatory activities apply?</a:t>
            </a:r>
          </a:p>
          <a:p>
            <a:pPr algn="just">
              <a:spcBef>
                <a:spcPts val="0"/>
              </a:spcBef>
            </a:pPr>
            <a:endParaRPr lang="en-US" sz="2000" dirty="0">
              <a:solidFill>
                <a:schemeClr val="tx1">
                  <a:lumMod val="65000"/>
                  <a:lumOff val="35000"/>
                </a:schemeClr>
              </a:solidFill>
            </a:endParaRPr>
          </a:p>
          <a:p>
            <a:pPr algn="just">
              <a:spcBef>
                <a:spcPts val="0"/>
              </a:spcBef>
            </a:pPr>
            <a:r>
              <a:rPr lang="en-US" sz="2000" dirty="0">
                <a:solidFill>
                  <a:schemeClr val="tx1">
                    <a:lumMod val="65000"/>
                    <a:lumOff val="35000"/>
                  </a:schemeClr>
                </a:solidFill>
              </a:rPr>
              <a:t>What types of maps, tools, or data products could help inform your agency’s engagement in those management activities? Specifically, information beyond the monitoring being conducted in specific locations – for example, maps of ocean acidification concentrations and risks to individual species sensitivity?</a:t>
            </a:r>
          </a:p>
          <a:p>
            <a:pPr algn="just">
              <a:spcBef>
                <a:spcPts val="0"/>
              </a:spcBef>
            </a:pPr>
            <a:endParaRPr lang="en-US" sz="2000" dirty="0">
              <a:solidFill>
                <a:schemeClr val="tx1">
                  <a:lumMod val="65000"/>
                  <a:lumOff val="35000"/>
                </a:schemeClr>
              </a:solidFill>
            </a:endParaRPr>
          </a:p>
          <a:p>
            <a:pPr algn="just">
              <a:spcBef>
                <a:spcPts val="0"/>
              </a:spcBef>
            </a:pPr>
            <a:r>
              <a:rPr lang="en-US" sz="2000" dirty="0">
                <a:solidFill>
                  <a:schemeClr val="tx1">
                    <a:lumMod val="65000"/>
                    <a:lumOff val="35000"/>
                  </a:schemeClr>
                </a:solidFill>
              </a:rPr>
              <a:t>Have efforts been employed to map species and areas that are increasingly vulnerable to ocean acidification in New England? If so, who were these efforts carried out by? What types of data were collected to support their characterization as vulnerable? Where are these data/products stored?</a:t>
            </a:r>
          </a:p>
          <a:p>
            <a:pPr marL="0" indent="0" algn="just">
              <a:spcBef>
                <a:spcPts val="0"/>
              </a:spcBef>
              <a:buNone/>
            </a:pPr>
            <a:endParaRPr lang="en-US" sz="2000" dirty="0">
              <a:solidFill>
                <a:schemeClr val="tx1">
                  <a:lumMod val="65000"/>
                  <a:lumOff val="35000"/>
                </a:schemeClr>
              </a:solidFill>
            </a:endParaRPr>
          </a:p>
          <a:p>
            <a:pPr algn="just">
              <a:spcBef>
                <a:spcPts val="0"/>
              </a:spcBef>
            </a:pPr>
            <a:r>
              <a:rPr lang="en-US" sz="2000" dirty="0">
                <a:solidFill>
                  <a:schemeClr val="tx1">
                    <a:lumMod val="65000"/>
                    <a:lumOff val="35000"/>
                  </a:schemeClr>
                </a:solidFill>
              </a:rPr>
              <a:t>Anything additional you want to discuss related to management needs? Are there others in your state/agency we should engage?</a:t>
            </a:r>
          </a:p>
          <a:p>
            <a:pPr algn="just"/>
            <a:endParaRPr lang="en-US" sz="2000" dirty="0">
              <a:solidFill>
                <a:schemeClr val="tx1">
                  <a:lumMod val="65000"/>
                  <a:lumOff val="35000"/>
                </a:schemeClr>
              </a:solidFill>
            </a:endParaRPr>
          </a:p>
        </p:txBody>
      </p:sp>
      <p:sp>
        <p:nvSpPr>
          <p:cNvPr id="3" name="Title 1">
            <a:extLst>
              <a:ext uri="{FF2B5EF4-FFF2-40B4-BE49-F238E27FC236}">
                <a16:creationId xmlns:a16="http://schemas.microsoft.com/office/drawing/2014/main" id="{F6151EA7-D5FA-AB32-A04D-734626B18EA5}"/>
              </a:ext>
            </a:extLst>
          </p:cNvPr>
          <p:cNvSpPr txBox="1">
            <a:spLocks/>
          </p:cNvSpPr>
          <p:nvPr/>
        </p:nvSpPr>
        <p:spPr>
          <a:xfrm>
            <a:off x="343524" y="457198"/>
            <a:ext cx="11177665" cy="86070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chemeClr val="tx1">
                    <a:lumMod val="65000"/>
                    <a:lumOff val="35000"/>
                  </a:schemeClr>
                </a:solidFill>
              </a:rPr>
              <a:t>Stakeholder Outreach and Engagement: Regional Decision Makers</a:t>
            </a:r>
          </a:p>
        </p:txBody>
      </p:sp>
      <p:pic>
        <p:nvPicPr>
          <p:cNvPr id="4" name="Picture 3" descr="A logo for a company&#10;&#10;Description automatically generated">
            <a:extLst>
              <a:ext uri="{FF2B5EF4-FFF2-40B4-BE49-F238E27FC236}">
                <a16:creationId xmlns:a16="http://schemas.microsoft.com/office/drawing/2014/main" id="{73030332-2213-E4BB-C4C7-7B93E8D9AE40}"/>
              </a:ext>
            </a:extLst>
          </p:cNvPr>
          <p:cNvPicPr>
            <a:picLocks noChangeAspect="1"/>
          </p:cNvPicPr>
          <p:nvPr/>
        </p:nvPicPr>
        <p:blipFill>
          <a:blip r:embed="rId2"/>
          <a:stretch>
            <a:fillRect/>
          </a:stretch>
        </p:blipFill>
        <p:spPr>
          <a:xfrm>
            <a:off x="10009187" y="5732938"/>
            <a:ext cx="2182813" cy="1004094"/>
          </a:xfrm>
          <a:prstGeom prst="rect">
            <a:avLst/>
          </a:prstGeom>
        </p:spPr>
      </p:pic>
      <p:sp>
        <p:nvSpPr>
          <p:cNvPr id="5" name="Rectangle 4">
            <a:extLst>
              <a:ext uri="{FF2B5EF4-FFF2-40B4-BE49-F238E27FC236}">
                <a16:creationId xmlns:a16="http://schemas.microsoft.com/office/drawing/2014/main" id="{14AC26DD-B3CD-BE21-968F-89775E2CEDAF}"/>
              </a:ext>
            </a:extLst>
          </p:cNvPr>
          <p:cNvSpPr/>
          <p:nvPr/>
        </p:nvSpPr>
        <p:spPr>
          <a:xfrm>
            <a:off x="343524" y="1050025"/>
            <a:ext cx="10407898" cy="9847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37624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B42DF9C3-C56C-0948-CC03-84F49C9EB99A}"/>
              </a:ext>
            </a:extLst>
          </p:cNvPr>
          <p:cNvSpPr txBox="1">
            <a:spLocks/>
          </p:cNvSpPr>
          <p:nvPr/>
        </p:nvSpPr>
        <p:spPr>
          <a:xfrm>
            <a:off x="70087" y="1317899"/>
            <a:ext cx="11049000" cy="5249733"/>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000" dirty="0">
                <a:solidFill>
                  <a:schemeClr val="tx1">
                    <a:lumMod val="65000"/>
                    <a:lumOff val="35000"/>
                  </a:schemeClr>
                </a:solidFill>
              </a:rPr>
              <a:t>Overview of species concerns, management needs and recommended data products to inform decision making:</a:t>
            </a:r>
          </a:p>
          <a:p>
            <a:pPr marL="971550" lvl="1" indent="-514350" algn="just">
              <a:buFont typeface="+mj-lt"/>
              <a:buAutoNum type="romanLcPeriod"/>
            </a:pPr>
            <a:r>
              <a:rPr lang="en-US" sz="2000" dirty="0">
                <a:solidFill>
                  <a:schemeClr val="tx1">
                    <a:lumMod val="65000"/>
                    <a:lumOff val="35000"/>
                  </a:schemeClr>
                </a:solidFill>
              </a:rPr>
              <a:t>Species of importance include American lobsters, oysters, clams (softshell, quahog/hard, razor, Atlantic surf clam), mussels, seagrass, eel grass,  squid, forage fish species, sand lance and bay anchovies. </a:t>
            </a:r>
          </a:p>
          <a:p>
            <a:pPr marL="971550" lvl="1" indent="-514350" algn="just">
              <a:buFont typeface="+mj-lt"/>
              <a:buAutoNum type="romanLcPeriod"/>
            </a:pPr>
            <a:r>
              <a:rPr lang="en-US" sz="2000" dirty="0">
                <a:solidFill>
                  <a:schemeClr val="tx1">
                    <a:lumMod val="65000"/>
                    <a:lumOff val="35000"/>
                  </a:schemeClr>
                </a:solidFill>
              </a:rPr>
              <a:t>It would be useful if NROC is able to map the regional extent of ocean acidification risk and identify habitats that might be at risk.</a:t>
            </a:r>
          </a:p>
          <a:p>
            <a:pPr marL="971550" lvl="1" indent="-514350" algn="just">
              <a:buFont typeface="+mj-lt"/>
              <a:buAutoNum type="romanLcPeriod"/>
            </a:pPr>
            <a:r>
              <a:rPr lang="en-US" sz="2000" dirty="0">
                <a:solidFill>
                  <a:schemeClr val="tx1">
                    <a:lumMod val="65000"/>
                    <a:lumOff val="35000"/>
                  </a:schemeClr>
                </a:solidFill>
              </a:rPr>
              <a:t>Developing features that allow users and decision makers to know the spatial extent of ocean acidification hot spots (i.e., pinpoint areas where ocean acidification is occurring, the time scale of occurrences, localized areas that experience higher than average ocean acidification).</a:t>
            </a:r>
          </a:p>
          <a:p>
            <a:pPr marL="971550" lvl="1" indent="-514350" algn="just">
              <a:buFont typeface="+mj-lt"/>
              <a:buAutoNum type="romanLcPeriod"/>
            </a:pPr>
            <a:r>
              <a:rPr lang="en-US" sz="2000" dirty="0">
                <a:solidFill>
                  <a:schemeClr val="tx1">
                    <a:lumMod val="65000"/>
                    <a:lumOff val="35000"/>
                  </a:schemeClr>
                </a:solidFill>
              </a:rPr>
              <a:t>Also useful are products that help inform aquaculture site selection (i.e., beneficial when identifying new shellfish growth in more near-offshore sites owing to saturation of nearshore sites, technology permitting). </a:t>
            </a:r>
          </a:p>
          <a:p>
            <a:pPr marL="971550" lvl="1" indent="-514350" algn="just">
              <a:buFont typeface="+mj-lt"/>
              <a:buAutoNum type="romanLcPeriod"/>
            </a:pPr>
            <a:r>
              <a:rPr lang="en-US" sz="2000" dirty="0">
                <a:solidFill>
                  <a:schemeClr val="tx1">
                    <a:lumMod val="65000"/>
                    <a:lumOff val="35000"/>
                  </a:schemeClr>
                </a:solidFill>
              </a:rPr>
              <a:t>Data products that can help outline the effects of ocean acidification in most important growing areas (i.e., it would be valuable to have a measure of coastal acidification that overlays natural beds and other important growing areas). </a:t>
            </a:r>
          </a:p>
          <a:p>
            <a:pPr marL="971550" lvl="1" indent="-514350" algn="just">
              <a:buFont typeface="+mj-lt"/>
              <a:buAutoNum type="romanLcPeriod"/>
            </a:pPr>
            <a:r>
              <a:rPr lang="en-US" sz="2000" dirty="0">
                <a:solidFill>
                  <a:schemeClr val="tx1">
                    <a:lumMod val="65000"/>
                    <a:lumOff val="35000"/>
                  </a:schemeClr>
                </a:solidFill>
              </a:rPr>
              <a:t>Mapping the extent of ocean acidification can help improve development of mixed trophic aquaculture techniques and understanding impact of parasites in growth areas.</a:t>
            </a:r>
            <a:endParaRPr lang="en-US" sz="1800" dirty="0">
              <a:solidFill>
                <a:schemeClr val="tx1">
                  <a:lumMod val="65000"/>
                  <a:lumOff val="35000"/>
                </a:schemeClr>
              </a:solidFill>
            </a:endParaRPr>
          </a:p>
          <a:p>
            <a:pPr marL="971550" lvl="1" indent="-514350" algn="just">
              <a:buFont typeface="+mj-lt"/>
              <a:buAutoNum type="romanLcPeriod"/>
            </a:pPr>
            <a:endParaRPr lang="en-US" sz="1600" dirty="0">
              <a:solidFill>
                <a:schemeClr val="tx1">
                  <a:lumMod val="65000"/>
                  <a:lumOff val="35000"/>
                </a:schemeClr>
              </a:solidFill>
            </a:endParaRPr>
          </a:p>
        </p:txBody>
      </p:sp>
      <p:sp>
        <p:nvSpPr>
          <p:cNvPr id="3" name="Title 1">
            <a:extLst>
              <a:ext uri="{FF2B5EF4-FFF2-40B4-BE49-F238E27FC236}">
                <a16:creationId xmlns:a16="http://schemas.microsoft.com/office/drawing/2014/main" id="{F6151EA7-D5FA-AB32-A04D-734626B18EA5}"/>
              </a:ext>
            </a:extLst>
          </p:cNvPr>
          <p:cNvSpPr txBox="1">
            <a:spLocks/>
          </p:cNvSpPr>
          <p:nvPr/>
        </p:nvSpPr>
        <p:spPr>
          <a:xfrm>
            <a:off x="343524" y="457198"/>
            <a:ext cx="11177665" cy="86070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tx1">
                    <a:lumMod val="65000"/>
                    <a:lumOff val="35000"/>
                  </a:schemeClr>
                </a:solidFill>
              </a:rPr>
              <a:t>Stakeholder Outreach and Engagement: Management Needs and Priorities</a:t>
            </a:r>
          </a:p>
        </p:txBody>
      </p:sp>
      <p:pic>
        <p:nvPicPr>
          <p:cNvPr id="4" name="Picture 3" descr="A logo for a company&#10;&#10;Description automatically generated">
            <a:extLst>
              <a:ext uri="{FF2B5EF4-FFF2-40B4-BE49-F238E27FC236}">
                <a16:creationId xmlns:a16="http://schemas.microsoft.com/office/drawing/2014/main" id="{73030332-2213-E4BB-C4C7-7B93E8D9AE40}"/>
              </a:ext>
            </a:extLst>
          </p:cNvPr>
          <p:cNvPicPr>
            <a:picLocks noChangeAspect="1"/>
          </p:cNvPicPr>
          <p:nvPr/>
        </p:nvPicPr>
        <p:blipFill>
          <a:blip r:embed="rId2"/>
          <a:stretch>
            <a:fillRect/>
          </a:stretch>
        </p:blipFill>
        <p:spPr>
          <a:xfrm>
            <a:off x="10681335" y="6074367"/>
            <a:ext cx="1440578" cy="662665"/>
          </a:xfrm>
          <a:prstGeom prst="rect">
            <a:avLst/>
          </a:prstGeom>
        </p:spPr>
      </p:pic>
      <p:sp>
        <p:nvSpPr>
          <p:cNvPr id="5" name="Rectangle 4">
            <a:extLst>
              <a:ext uri="{FF2B5EF4-FFF2-40B4-BE49-F238E27FC236}">
                <a16:creationId xmlns:a16="http://schemas.microsoft.com/office/drawing/2014/main" id="{14AC26DD-B3CD-BE21-968F-89775E2CEDAF}"/>
              </a:ext>
            </a:extLst>
          </p:cNvPr>
          <p:cNvSpPr/>
          <p:nvPr/>
        </p:nvSpPr>
        <p:spPr>
          <a:xfrm>
            <a:off x="343524" y="1050025"/>
            <a:ext cx="10407898" cy="9847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33587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5DFDB-9A2C-44BA-6743-C83801FBDE84}"/>
              </a:ext>
            </a:extLst>
          </p:cNvPr>
          <p:cNvSpPr>
            <a:spLocks noGrp="1"/>
          </p:cNvSpPr>
          <p:nvPr>
            <p:ph type="title"/>
          </p:nvPr>
        </p:nvSpPr>
        <p:spPr>
          <a:xfrm>
            <a:off x="507167" y="384055"/>
            <a:ext cx="11177665" cy="860701"/>
          </a:xfrm>
        </p:spPr>
        <p:txBody>
          <a:bodyPr>
            <a:noAutofit/>
          </a:bodyPr>
          <a:lstStyle/>
          <a:p>
            <a:r>
              <a:rPr lang="en-US" sz="2800" b="1" dirty="0">
                <a:solidFill>
                  <a:schemeClr val="tx1">
                    <a:lumMod val="65000"/>
                    <a:lumOff val="35000"/>
                  </a:schemeClr>
                </a:solidFill>
              </a:rPr>
              <a:t>Stakeholder Engagement: Reporting and Next Steps</a:t>
            </a:r>
          </a:p>
        </p:txBody>
      </p:sp>
      <p:sp>
        <p:nvSpPr>
          <p:cNvPr id="3" name="Content Placeholder 2">
            <a:extLst>
              <a:ext uri="{FF2B5EF4-FFF2-40B4-BE49-F238E27FC236}">
                <a16:creationId xmlns:a16="http://schemas.microsoft.com/office/drawing/2014/main" id="{9FF300EC-8212-2F1F-4BB3-F52E4EC1FE08}"/>
              </a:ext>
            </a:extLst>
          </p:cNvPr>
          <p:cNvSpPr>
            <a:spLocks noGrp="1"/>
          </p:cNvSpPr>
          <p:nvPr>
            <p:ph idx="1"/>
          </p:nvPr>
        </p:nvSpPr>
        <p:spPr>
          <a:xfrm>
            <a:off x="6165864" y="1617292"/>
            <a:ext cx="5029222" cy="4666964"/>
          </a:xfrm>
        </p:spPr>
        <p:txBody>
          <a:bodyPr vert="horz" lIns="91440" tIns="45720" rIns="91440" bIns="45720" rtlCol="0" anchor="t">
            <a:normAutofit/>
          </a:bodyPr>
          <a:lstStyle/>
          <a:p>
            <a:pPr algn="just">
              <a:lnSpc>
                <a:spcPct val="100000"/>
              </a:lnSpc>
            </a:pPr>
            <a:r>
              <a:rPr lang="en-US" sz="2000" dirty="0">
                <a:solidFill>
                  <a:schemeClr val="tx1">
                    <a:lumMod val="65000"/>
                    <a:lumOff val="35000"/>
                  </a:schemeClr>
                </a:solidFill>
                <a:effectLst/>
                <a:latin typeface="Calibri" panose="020F0502020204030204" pitchFamily="34" charset="0"/>
                <a:ea typeface="Calibri" panose="020F0502020204030204" pitchFamily="34" charset="0"/>
              </a:rPr>
              <a:t>Following engagement with states, Tribes, scientists and industry representations, NROC will compile responses into a report which will be published in fall 2025.</a:t>
            </a:r>
          </a:p>
          <a:p>
            <a:pPr algn="just">
              <a:lnSpc>
                <a:spcPct val="100000"/>
              </a:lnSpc>
            </a:pPr>
            <a:r>
              <a:rPr lang="en-US" sz="2000" dirty="0">
                <a:solidFill>
                  <a:schemeClr val="tx1">
                    <a:lumMod val="65000"/>
                    <a:lumOff val="35000"/>
                  </a:schemeClr>
                </a:solidFill>
                <a:effectLst/>
                <a:latin typeface="Calibri" panose="020F0502020204030204" pitchFamily="34" charset="0"/>
                <a:ea typeface="Calibri" panose="020F0502020204030204" pitchFamily="34" charset="0"/>
              </a:rPr>
              <a:t>The findings documented in this report </a:t>
            </a:r>
            <a:r>
              <a:rPr lang="en-US" sz="2000" dirty="0">
                <a:solidFill>
                  <a:schemeClr val="tx1">
                    <a:lumMod val="65000"/>
                    <a:lumOff val="35000"/>
                  </a:schemeClr>
                </a:solidFill>
                <a:latin typeface="Calibri" panose="020F0502020204030204" pitchFamily="34" charset="0"/>
                <a:ea typeface="Calibri" panose="020F0502020204030204" pitchFamily="34" charset="0"/>
              </a:rPr>
              <a:t>will</a:t>
            </a:r>
            <a:r>
              <a:rPr lang="en-US" sz="2000" dirty="0">
                <a:solidFill>
                  <a:schemeClr val="tx1">
                    <a:lumMod val="65000"/>
                    <a:lumOff val="35000"/>
                  </a:schemeClr>
                </a:solidFill>
                <a:effectLst/>
                <a:latin typeface="Calibri" panose="020F0502020204030204" pitchFamily="34" charset="0"/>
                <a:ea typeface="Calibri" panose="020F0502020204030204" pitchFamily="34" charset="0"/>
              </a:rPr>
              <a:t> include: </a:t>
            </a:r>
          </a:p>
          <a:p>
            <a:pPr lvl="1">
              <a:lnSpc>
                <a:spcPct val="100000"/>
              </a:lnSpc>
              <a:spcBef>
                <a:spcPts val="0"/>
              </a:spcBef>
            </a:pPr>
            <a:r>
              <a:rPr lang="en-US" sz="2000" b="0" i="0" u="none" strike="noStrike" dirty="0">
                <a:solidFill>
                  <a:schemeClr val="tx1">
                    <a:lumMod val="65000"/>
                    <a:lumOff val="35000"/>
                  </a:schemeClr>
                </a:solidFill>
                <a:effectLst/>
              </a:rPr>
              <a:t>Series of key recommendations</a:t>
            </a:r>
          </a:p>
          <a:p>
            <a:pPr lvl="1">
              <a:lnSpc>
                <a:spcPct val="100000"/>
              </a:lnSpc>
              <a:spcBef>
                <a:spcPts val="0"/>
              </a:spcBef>
            </a:pPr>
            <a:r>
              <a:rPr lang="en-US" sz="2000" b="0" i="0" u="none" strike="noStrike" dirty="0">
                <a:solidFill>
                  <a:schemeClr val="tx1">
                    <a:lumMod val="65000"/>
                    <a:lumOff val="35000"/>
                  </a:schemeClr>
                </a:solidFill>
                <a:effectLst/>
              </a:rPr>
              <a:t>Summary of what we heard</a:t>
            </a:r>
          </a:p>
          <a:p>
            <a:pPr lvl="1">
              <a:lnSpc>
                <a:spcPct val="100000"/>
              </a:lnSpc>
              <a:spcBef>
                <a:spcPts val="0"/>
              </a:spcBef>
            </a:pPr>
            <a:r>
              <a:rPr lang="en-US" sz="2000" b="0" i="0" u="none" strike="noStrike" dirty="0">
                <a:solidFill>
                  <a:schemeClr val="tx1">
                    <a:lumMod val="65000"/>
                    <a:lumOff val="35000"/>
                  </a:schemeClr>
                </a:solidFill>
                <a:effectLst/>
              </a:rPr>
              <a:t>Agencies/organizations listed (no name specifics</a:t>
            </a:r>
            <a:r>
              <a:rPr lang="en-US" sz="1600" b="0" i="0" u="none" strike="noStrike" dirty="0">
                <a:solidFill>
                  <a:srgbClr val="222222"/>
                </a:solidFill>
                <a:effectLst/>
              </a:rPr>
              <a:t>)</a:t>
            </a:r>
            <a:r>
              <a:rPr lang="en-US" sz="1600" dirty="0">
                <a:solidFill>
                  <a:srgbClr val="222222"/>
                </a:solidFill>
              </a:rPr>
              <a:t>. </a:t>
            </a:r>
            <a:endParaRPr lang="en-US" sz="2000" dirty="0">
              <a:solidFill>
                <a:schemeClr val="tx1">
                  <a:lumMod val="65000"/>
                  <a:lumOff val="35000"/>
                </a:schemeClr>
              </a:solidFill>
              <a:effectLst/>
              <a:latin typeface="Calibri" panose="020F0502020204030204" pitchFamily="34" charset="0"/>
              <a:ea typeface="Calibri" panose="020F0502020204030204" pitchFamily="34" charset="0"/>
            </a:endParaRPr>
          </a:p>
          <a:p>
            <a:pPr algn="just">
              <a:lnSpc>
                <a:spcPct val="100000"/>
              </a:lnSpc>
            </a:pPr>
            <a:r>
              <a:rPr lang="en-US" sz="2000" dirty="0">
                <a:solidFill>
                  <a:schemeClr val="tx1">
                    <a:lumMod val="65000"/>
                    <a:lumOff val="35000"/>
                  </a:schemeClr>
                </a:solidFill>
                <a:effectLst/>
                <a:latin typeface="Calibri" panose="020F0502020204030204" pitchFamily="34" charset="0"/>
                <a:ea typeface="Calibri" panose="020F0502020204030204" pitchFamily="34" charset="0"/>
              </a:rPr>
              <a:t>If you would like to pro</a:t>
            </a:r>
            <a:r>
              <a:rPr lang="en-US" sz="2000" dirty="0">
                <a:solidFill>
                  <a:schemeClr val="tx1">
                    <a:lumMod val="65000"/>
                    <a:lumOff val="35000"/>
                  </a:schemeClr>
                </a:solidFill>
                <a:latin typeface="Calibri" panose="020F0502020204030204" pitchFamily="34" charset="0"/>
                <a:ea typeface="Calibri" panose="020F0502020204030204" pitchFamily="34" charset="0"/>
              </a:rPr>
              <a:t>vide feedback or recommend an entity that we should engage, please let us know!</a:t>
            </a:r>
            <a:endParaRPr lang="en-US" sz="2000" dirty="0">
              <a:solidFill>
                <a:schemeClr val="tx1">
                  <a:lumMod val="65000"/>
                  <a:lumOff val="35000"/>
                </a:schemeClr>
              </a:solidFill>
              <a:effectLst/>
              <a:latin typeface="Calibri" panose="020F0502020204030204" pitchFamily="34" charset="0"/>
              <a:ea typeface="Calibri" panose="020F0502020204030204" pitchFamily="34" charset="0"/>
            </a:endParaRPr>
          </a:p>
          <a:p>
            <a:pPr marL="457200" lvl="1" indent="0">
              <a:lnSpc>
                <a:spcPct val="100000"/>
              </a:lnSpc>
              <a:spcBef>
                <a:spcPts val="0"/>
              </a:spcBef>
              <a:buNone/>
            </a:pPr>
            <a:endParaRPr lang="en-US" sz="1600" dirty="0">
              <a:solidFill>
                <a:srgbClr val="222222"/>
              </a:solidFill>
            </a:endParaRPr>
          </a:p>
        </p:txBody>
      </p:sp>
      <p:pic>
        <p:nvPicPr>
          <p:cNvPr id="6" name="Picture 5" descr="A group of sea creatures under water&#10;&#10;Description automatically generated">
            <a:extLst>
              <a:ext uri="{FF2B5EF4-FFF2-40B4-BE49-F238E27FC236}">
                <a16:creationId xmlns:a16="http://schemas.microsoft.com/office/drawing/2014/main" id="{B641C45D-9BC8-500B-AEFD-6B8FD3DCFA4F}"/>
              </a:ext>
            </a:extLst>
          </p:cNvPr>
          <p:cNvPicPr>
            <a:picLocks noChangeAspect="1"/>
          </p:cNvPicPr>
          <p:nvPr/>
        </p:nvPicPr>
        <p:blipFill>
          <a:blip r:embed="rId2"/>
          <a:stretch>
            <a:fillRect/>
          </a:stretch>
        </p:blipFill>
        <p:spPr>
          <a:xfrm>
            <a:off x="530277" y="1589290"/>
            <a:ext cx="5495861" cy="3679419"/>
          </a:xfrm>
          <a:prstGeom prst="rect">
            <a:avLst/>
          </a:prstGeom>
        </p:spPr>
      </p:pic>
      <p:pic>
        <p:nvPicPr>
          <p:cNvPr id="7" name="Picture 6" descr="A logo for a company&#10;&#10;Description automatically generated">
            <a:extLst>
              <a:ext uri="{FF2B5EF4-FFF2-40B4-BE49-F238E27FC236}">
                <a16:creationId xmlns:a16="http://schemas.microsoft.com/office/drawing/2014/main" id="{D846569B-6D84-4F5A-DF67-BEEC6AB0DAAB}"/>
              </a:ext>
            </a:extLst>
          </p:cNvPr>
          <p:cNvPicPr>
            <a:picLocks noChangeAspect="1"/>
          </p:cNvPicPr>
          <p:nvPr/>
        </p:nvPicPr>
        <p:blipFill>
          <a:blip r:embed="rId3"/>
          <a:stretch>
            <a:fillRect/>
          </a:stretch>
        </p:blipFill>
        <p:spPr>
          <a:xfrm>
            <a:off x="9952914" y="5888843"/>
            <a:ext cx="2182813" cy="1004094"/>
          </a:xfrm>
          <a:prstGeom prst="rect">
            <a:avLst/>
          </a:prstGeom>
        </p:spPr>
      </p:pic>
      <p:sp>
        <p:nvSpPr>
          <p:cNvPr id="8" name="Rectangle 7">
            <a:extLst>
              <a:ext uri="{FF2B5EF4-FFF2-40B4-BE49-F238E27FC236}">
                <a16:creationId xmlns:a16="http://schemas.microsoft.com/office/drawing/2014/main" id="{74BF016D-13BE-E136-A320-AD81B824D312}"/>
              </a:ext>
            </a:extLst>
          </p:cNvPr>
          <p:cNvSpPr/>
          <p:nvPr/>
        </p:nvSpPr>
        <p:spPr>
          <a:xfrm>
            <a:off x="530277" y="5853906"/>
            <a:ext cx="3344056" cy="86070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Rectangle 3">
            <a:extLst>
              <a:ext uri="{FF2B5EF4-FFF2-40B4-BE49-F238E27FC236}">
                <a16:creationId xmlns:a16="http://schemas.microsoft.com/office/drawing/2014/main" id="{6268B4F6-0627-8389-4B0E-028A307D41E7}"/>
              </a:ext>
            </a:extLst>
          </p:cNvPr>
          <p:cNvSpPr/>
          <p:nvPr/>
        </p:nvSpPr>
        <p:spPr>
          <a:xfrm>
            <a:off x="530277" y="1244756"/>
            <a:ext cx="10407898" cy="9847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64933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5766CFF-C4E1-9DE3-9DE4-9B4F4FA7D4A4}"/>
              </a:ext>
            </a:extLst>
          </p:cNvPr>
          <p:cNvSpPr>
            <a:spLocks noGrp="1"/>
          </p:cNvSpPr>
          <p:nvPr>
            <p:ph type="ctrTitle"/>
          </p:nvPr>
        </p:nvSpPr>
        <p:spPr>
          <a:xfrm>
            <a:off x="6740895" y="1153871"/>
            <a:ext cx="5099922" cy="4592231"/>
          </a:xfrm>
        </p:spPr>
        <p:txBody>
          <a:bodyPr>
            <a:normAutofit/>
          </a:bodyPr>
          <a:lstStyle/>
          <a:p>
            <a:r>
              <a:rPr lang="en-US" sz="2400" dirty="0">
                <a:cs typeface="Calibri Light"/>
              </a:rPr>
              <a:t>Contact Information </a:t>
            </a:r>
            <a:br>
              <a:rPr lang="en-US" sz="2400" dirty="0">
                <a:cs typeface="Calibri Light"/>
              </a:rPr>
            </a:br>
            <a:br>
              <a:rPr lang="en-US" sz="2400" dirty="0">
                <a:cs typeface="Calibri Light"/>
              </a:rPr>
            </a:br>
            <a:r>
              <a:rPr lang="en-US" sz="1800" dirty="0">
                <a:cs typeface="Calibri Light"/>
              </a:rPr>
              <a:t>Nikelene Mclean, NROC/RWSC Habitat and Ecosystem Subcommittee Coordinator</a:t>
            </a:r>
            <a:br>
              <a:rPr lang="en-US" sz="1800" dirty="0">
                <a:cs typeface="Calibri Light"/>
              </a:rPr>
            </a:br>
            <a:r>
              <a:rPr lang="en-US" sz="1800" dirty="0">
                <a:cs typeface="Calibri Light"/>
                <a:hlinkClick r:id="rId2"/>
              </a:rPr>
              <a:t>mcleannikelene@gmail.com</a:t>
            </a:r>
            <a:r>
              <a:rPr lang="en-US" sz="1800" dirty="0">
                <a:cs typeface="Calibri Light"/>
              </a:rPr>
              <a:t> </a:t>
            </a:r>
            <a:br>
              <a:rPr lang="en-US" sz="1800" dirty="0">
                <a:cs typeface="Calibri Light"/>
              </a:rPr>
            </a:br>
            <a:br>
              <a:rPr lang="en-US" sz="1800" dirty="0">
                <a:cs typeface="Calibri Light"/>
              </a:rPr>
            </a:br>
            <a:br>
              <a:rPr lang="en-US" sz="1800" dirty="0">
                <a:cs typeface="Calibri Light"/>
              </a:rPr>
            </a:br>
            <a:r>
              <a:rPr lang="en-US" sz="1800" dirty="0">
                <a:cs typeface="Calibri Light"/>
              </a:rPr>
              <a:t>Amy Trice, Senior Program Director</a:t>
            </a:r>
            <a:br>
              <a:rPr lang="en-US" sz="1800" dirty="0">
                <a:cs typeface="Calibri Light"/>
              </a:rPr>
            </a:br>
            <a:r>
              <a:rPr lang="en-US" sz="1800" dirty="0">
                <a:cs typeface="Calibri Light"/>
              </a:rPr>
              <a:t>Northeast Regional Ocean Council</a:t>
            </a:r>
            <a:br>
              <a:rPr lang="en-US" sz="1800" dirty="0">
                <a:cs typeface="Calibri Light"/>
              </a:rPr>
            </a:br>
            <a:r>
              <a:rPr lang="en-US" sz="1800" dirty="0">
                <a:cs typeface="Calibri Light"/>
                <a:hlinkClick r:id="rId3"/>
              </a:rPr>
              <a:t>atrice@northeastoceancouncil.org</a:t>
            </a:r>
            <a:br>
              <a:rPr lang="en-US" sz="1800" dirty="0">
                <a:cs typeface="Calibri Light"/>
              </a:rPr>
            </a:br>
            <a:br>
              <a:rPr lang="en-US" sz="1800" dirty="0">
                <a:cs typeface="Calibri Light"/>
              </a:rPr>
            </a:br>
            <a:r>
              <a:rPr lang="en-US" sz="1800" dirty="0">
                <a:cs typeface="Calibri Light"/>
              </a:rPr>
              <a:t>Emily Shumchenia, Science Lead, Northeast Regional Ocean Council </a:t>
            </a:r>
            <a:r>
              <a:rPr lang="en-US" sz="1800" dirty="0">
                <a:cs typeface="Calibri Light"/>
                <a:hlinkClick r:id="rId4"/>
              </a:rPr>
              <a:t>Emily.Shumchenia@gmail.com</a:t>
            </a:r>
            <a:br>
              <a:rPr lang="en-US" sz="1800" dirty="0">
                <a:cs typeface="Calibri Light"/>
              </a:rPr>
            </a:br>
            <a:br>
              <a:rPr lang="en-US" sz="1800" dirty="0">
                <a:cs typeface="Calibri Light"/>
              </a:rPr>
            </a:br>
            <a:endParaRPr lang="en-US" sz="1800" dirty="0">
              <a:cs typeface="Calibri Light"/>
            </a:endParaRPr>
          </a:p>
        </p:txBody>
      </p:sp>
      <p:pic>
        <p:nvPicPr>
          <p:cNvPr id="2" name="Picture 1" descr="A logo for a company&#10;&#10;Description automatically generated">
            <a:extLst>
              <a:ext uri="{FF2B5EF4-FFF2-40B4-BE49-F238E27FC236}">
                <a16:creationId xmlns:a16="http://schemas.microsoft.com/office/drawing/2014/main" id="{6E48653E-8860-9C45-6A5B-1C5966C5ED66}"/>
              </a:ext>
            </a:extLst>
          </p:cNvPr>
          <p:cNvPicPr>
            <a:picLocks noChangeAspect="1"/>
          </p:cNvPicPr>
          <p:nvPr/>
        </p:nvPicPr>
        <p:blipFill>
          <a:blip r:embed="rId5"/>
          <a:stretch>
            <a:fillRect/>
          </a:stretch>
        </p:blipFill>
        <p:spPr>
          <a:xfrm>
            <a:off x="9658004" y="5746102"/>
            <a:ext cx="2182813" cy="1004094"/>
          </a:xfrm>
          <a:prstGeom prst="rect">
            <a:avLst/>
          </a:prstGeom>
        </p:spPr>
      </p:pic>
      <p:sp>
        <p:nvSpPr>
          <p:cNvPr id="9" name="Title 1">
            <a:extLst>
              <a:ext uri="{FF2B5EF4-FFF2-40B4-BE49-F238E27FC236}">
                <a16:creationId xmlns:a16="http://schemas.microsoft.com/office/drawing/2014/main" id="{0CE702A0-08E5-8101-4E28-CCF6ACBFB720}"/>
              </a:ext>
            </a:extLst>
          </p:cNvPr>
          <p:cNvSpPr txBox="1">
            <a:spLocks/>
          </p:cNvSpPr>
          <p:nvPr/>
        </p:nvSpPr>
        <p:spPr>
          <a:xfrm>
            <a:off x="266167" y="238833"/>
            <a:ext cx="11177665" cy="86070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2800" dirty="0">
                <a:solidFill>
                  <a:srgbClr val="575857"/>
                </a:solidFill>
                <a:latin typeface="Calibri Light" panose="020F0302020204030204"/>
              </a:rPr>
              <a:t>Questions/Feedback?</a:t>
            </a:r>
            <a:endParaRPr kumimoji="0" lang="en-US" sz="2800" b="1" i="0" u="none" strike="noStrike" kern="1200" cap="none" spc="0" normalizeH="0" baseline="0" noProof="0" dirty="0">
              <a:ln>
                <a:noFill/>
              </a:ln>
              <a:solidFill>
                <a:srgbClr val="575857"/>
              </a:solidFill>
              <a:effectLst/>
              <a:uLnTx/>
              <a:uFillTx/>
              <a:latin typeface="Calibri Light" panose="020F0302020204030204"/>
              <a:ea typeface="+mj-ea"/>
              <a:cs typeface="+mj-cs"/>
            </a:endParaRPr>
          </a:p>
        </p:txBody>
      </p:sp>
      <p:pic>
        <p:nvPicPr>
          <p:cNvPr id="11" name="Picture 10" descr="A close-up of a person holding oysters&#10;&#10;Description automatically generated">
            <a:extLst>
              <a:ext uri="{FF2B5EF4-FFF2-40B4-BE49-F238E27FC236}">
                <a16:creationId xmlns:a16="http://schemas.microsoft.com/office/drawing/2014/main" id="{BC447B48-1E00-5695-7A43-B79DB613688A}"/>
              </a:ext>
            </a:extLst>
          </p:cNvPr>
          <p:cNvPicPr>
            <a:picLocks noChangeAspect="1"/>
          </p:cNvPicPr>
          <p:nvPr/>
        </p:nvPicPr>
        <p:blipFill>
          <a:blip r:embed="rId6"/>
          <a:stretch>
            <a:fillRect/>
          </a:stretch>
        </p:blipFill>
        <p:spPr>
          <a:xfrm>
            <a:off x="0" y="992498"/>
            <a:ext cx="6520721" cy="4592231"/>
          </a:xfrm>
          <a:prstGeom prst="rect">
            <a:avLst/>
          </a:prstGeom>
        </p:spPr>
      </p:pic>
      <p:sp>
        <p:nvSpPr>
          <p:cNvPr id="12" name="Rectangle 11">
            <a:extLst>
              <a:ext uri="{FF2B5EF4-FFF2-40B4-BE49-F238E27FC236}">
                <a16:creationId xmlns:a16="http://schemas.microsoft.com/office/drawing/2014/main" id="{7DDFE2DA-A67D-3012-A43F-0EF9B76DF3EE}"/>
              </a:ext>
            </a:extLst>
          </p:cNvPr>
          <p:cNvSpPr/>
          <p:nvPr/>
        </p:nvSpPr>
        <p:spPr>
          <a:xfrm>
            <a:off x="530277" y="5746102"/>
            <a:ext cx="3344056" cy="86070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75292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RWSC Color Palette">
      <a:dk1>
        <a:srgbClr val="000000"/>
      </a:dk1>
      <a:lt1>
        <a:srgbClr val="FFFFFF"/>
      </a:lt1>
      <a:dk2>
        <a:srgbClr val="44546A"/>
      </a:dk2>
      <a:lt2>
        <a:srgbClr val="E7E6E6"/>
      </a:lt2>
      <a:accent1>
        <a:srgbClr val="FAA419"/>
      </a:accent1>
      <a:accent2>
        <a:srgbClr val="92278F"/>
      </a:accent2>
      <a:accent3>
        <a:srgbClr val="009344"/>
      </a:accent3>
      <a:accent4>
        <a:srgbClr val="F05A28"/>
      </a:accent4>
      <a:accent5>
        <a:srgbClr val="63C4CC"/>
      </a:accent5>
      <a:accent6>
        <a:srgbClr val="575857"/>
      </a:accent6>
      <a:hlink>
        <a:srgbClr val="2F96D3"/>
      </a:hlink>
      <a:folHlink>
        <a:srgbClr val="00586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21952</TotalTime>
  <Words>777</Words>
  <Application>Microsoft Macintosh PowerPoint</Application>
  <PresentationFormat>Widescreen</PresentationFormat>
  <Paragraphs>48</Paragraphs>
  <Slides>8</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8</vt:i4>
      </vt:variant>
    </vt:vector>
  </HeadingPairs>
  <TitlesOfParts>
    <vt:vector size="13" baseType="lpstr">
      <vt:lpstr>Arial</vt:lpstr>
      <vt:lpstr>Calibri</vt:lpstr>
      <vt:lpstr>Calibri Light</vt:lpstr>
      <vt:lpstr>Office Theme</vt:lpstr>
      <vt:lpstr>1_Office Theme</vt:lpstr>
      <vt:lpstr>Northeast Regional Ocean Council Ocean Acidification Outreach</vt:lpstr>
      <vt:lpstr>Ocean Acidification Monitoring in the Northeast </vt:lpstr>
      <vt:lpstr>Development of Ocean Acidification Management Tools</vt:lpstr>
      <vt:lpstr>Stakeholder Engagement Update: Spring 2025</vt:lpstr>
      <vt:lpstr>PowerPoint Presentation</vt:lpstr>
      <vt:lpstr>PowerPoint Presentation</vt:lpstr>
      <vt:lpstr>Stakeholder Engagement: Reporting and Next Steps</vt:lpstr>
      <vt:lpstr>Contact Information   Nikelene Mclean, NROC/RWSC Habitat and Ecosystem Subcommittee Coordinator mcleannikelene@gmail.com    Amy Trice, Senior Program Director Northeast Regional Ocean Council atrice@northeastoceancouncil.org  Emily Shumchenia, Science Lead, Northeast Regional Ocean Council Emily.Shumchenia@gmail.com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Northeast Regional Ocean Council Ocean Acidification Outreach</dc:title>
  <dc:creator>Nikelene Mclean</dc:creator>
  <cp:lastModifiedBy>Nikelene Mclean</cp:lastModifiedBy>
  <cp:revision>5</cp:revision>
  <dcterms:created xsi:type="dcterms:W3CDTF">2025-04-29T13:41:32Z</dcterms:created>
  <dcterms:modified xsi:type="dcterms:W3CDTF">2025-05-14T19:33:45Z</dcterms:modified>
</cp:coreProperties>
</file>