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1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51442-2999-4F3F-A34C-9C588770299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AA14B-B6CB-4F08-8F1A-71BB204DB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14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86301-B06F-4091-8BB2-3F0EC690DDCB}" type="datetime1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8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8DF3-EBCE-4763-9692-B530B2A78216}" type="datetime1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2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074D-A6C5-4A2A-B2EC-139F17ADF9E4}" type="datetime1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2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C149-AE07-479E-AC52-FA6B45E3220A}" type="datetime1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7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C302D-0AB7-46BB-93F6-AA7770243D4A}" type="datetime1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2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1F7E-AC17-43B1-8704-957DFEC3BC03}" type="datetime1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9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9318-BDC4-429A-8CE9-AE488480C9DD}" type="datetime1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2F33E-7C0A-40F3-A37B-0DBA6BF02D2D}" type="datetime1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EA4D-DBE6-4AB7-993D-C5132FAF019E}" type="datetime1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2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BB7F-DF9C-4D86-A846-6F580CCAB93D}" type="datetime1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45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6FF3-53CF-42F2-A9A5-FA7FC8E4C27B}" type="datetime1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EAA28-715B-41C5-9FC6-338E041B8B23}" type="datetime1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Source: NROC Living Shorelines Stacker; http://northeastoceancouncil.org/living-shorelines-stacker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EA592-75EC-4C15-9DEE-4B82F50A2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7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06" y="950761"/>
            <a:ext cx="8803387" cy="495647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5006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6" y="952285"/>
            <a:ext cx="8797966" cy="495342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50633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6" y="952285"/>
            <a:ext cx="8797966" cy="495342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428157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7" y="952285"/>
            <a:ext cx="8797964" cy="495342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12286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7" y="952285"/>
            <a:ext cx="8797964" cy="495342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13675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8" y="952285"/>
            <a:ext cx="8797962" cy="495342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6859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8" y="952285"/>
            <a:ext cx="8797962" cy="495342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41768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9" y="952285"/>
            <a:ext cx="8797960" cy="495342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13417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9" y="952285"/>
            <a:ext cx="8797960" cy="495342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2556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9" y="952285"/>
            <a:ext cx="8797959" cy="495342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427640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9" y="952285"/>
            <a:ext cx="8797959" cy="495342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16331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06" y="950761"/>
            <a:ext cx="8803387" cy="495647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322744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0" y="952285"/>
            <a:ext cx="8797957" cy="495342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41816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0" y="952285"/>
            <a:ext cx="8797957" cy="49534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40553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1" y="952285"/>
            <a:ext cx="8797955" cy="49534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6518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1" y="952285"/>
            <a:ext cx="8797955" cy="495341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42641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2" y="952285"/>
            <a:ext cx="8797953" cy="495341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858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2" y="952285"/>
            <a:ext cx="8797953" cy="495341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17770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2" y="952285"/>
            <a:ext cx="8797952" cy="495341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321807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3" y="952285"/>
            <a:ext cx="8797950" cy="495341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06" y="952285"/>
            <a:ext cx="8803387" cy="495342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18946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4" y="952285"/>
            <a:ext cx="8797971" cy="495342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306086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4" y="952285"/>
            <a:ext cx="8797971" cy="495342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410860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5" y="952285"/>
            <a:ext cx="8797969" cy="495342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36780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5" y="952285"/>
            <a:ext cx="8797969" cy="495342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26287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5" y="952285"/>
            <a:ext cx="8797968" cy="495342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342403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15" y="952285"/>
            <a:ext cx="8797968" cy="495342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NROC Living Shorelines Stacker; http://northeastoceancouncil.org/living-shorelines-stacker</a:t>
            </a:r>
          </a:p>
        </p:txBody>
      </p:sp>
    </p:spTree>
    <p:extLst>
      <p:ext uri="{BB962C8B-B14F-4D97-AF65-F5344CB8AC3E}">
        <p14:creationId xmlns:p14="http://schemas.microsoft.com/office/powerpoint/2010/main" val="5421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object type=&quot;3&quot; unique_id=&quot;10014&quot;&gt;&lt;property id=&quot;20148&quot; value=&quot;5&quot;/&gt;&lt;property id=&quot;20300&quot; value=&quot;Slide 11&quot;/&gt;&lt;property id=&quot;20307&quot; value=&quot;266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69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1&quot;/&gt;&lt;/object&gt;&lt;object type=&quot;3&quot; unique_id=&quot;10020&quot;&gt;&lt;property id=&quot;20148&quot; value=&quot;5&quot;/&gt;&lt;property id=&quot;20300&quot; value=&quot;Slide 17&quot;/&gt;&lt;property id=&quot;20307&quot; value=&quot;272&quot;/&gt;&lt;/object&gt;&lt;object type=&quot;3&quot; unique_id=&quot;10021&quot;&gt;&lt;property id=&quot;20148&quot; value=&quot;5&quot;/&gt;&lt;property id=&quot;20300&quot; value=&quot;Slide 18&quot;/&gt;&lt;property id=&quot;20307&quot; value=&quot;273&quot;/&gt;&lt;/object&gt;&lt;object type=&quot;3&quot; unique_id=&quot;10022&quot;&gt;&lt;property id=&quot;20148&quot; value=&quot;5&quot;/&gt;&lt;property id=&quot;20300&quot; value=&quot;Slide 19&quot;/&gt;&lt;property id=&quot;20307&quot; value=&quot;274&quot;/&gt;&lt;/object&gt;&lt;object type=&quot;3&quot; unique_id=&quot;10023&quot;&gt;&lt;property id=&quot;20148&quot; value=&quot;5&quot;/&gt;&lt;property id=&quot;20300&quot; value=&quot;Slide 20&quot;/&gt;&lt;property id=&quot;20307&quot; value=&quot;275&quot;/&gt;&lt;/object&gt;&lt;object type=&quot;3&quot; unique_id=&quot;10024&quot;&gt;&lt;property id=&quot;20148&quot; value=&quot;5&quot;/&gt;&lt;property id=&quot;20300&quot; value=&quot;Slide 21&quot;/&gt;&lt;property id=&quot;20307&quot; value=&quot;276&quot;/&gt;&lt;/object&gt;&lt;object type=&quot;3&quot; unique_id=&quot;10025&quot;&gt;&lt;property id=&quot;20148&quot; value=&quot;5&quot;/&gt;&lt;property id=&quot;20300&quot; value=&quot;Slide 22&quot;/&gt;&lt;property id=&quot;20307&quot; value=&quot;277&quot;/&gt;&lt;/object&gt;&lt;object type=&quot;3&quot; unique_id=&quot;10026&quot;&gt;&lt;property id=&quot;20148&quot; value=&quot;5&quot;/&gt;&lt;property id=&quot;20300&quot; value=&quot;Slide 23&quot;/&gt;&lt;property id=&quot;20307&quot; value=&quot;278&quot;/&gt;&lt;/object&gt;&lt;object type=&quot;3&quot; unique_id=&quot;10027&quot;&gt;&lt;property id=&quot;20148&quot; value=&quot;5&quot;/&gt;&lt;property id=&quot;20300&quot; value=&quot;Slide 24&quot;/&gt;&lt;property id=&quot;20307&quot; value=&quot;279&quot;/&gt;&lt;/object&gt;&lt;object type=&quot;3&quot; unique_id=&quot;10028&quot;&gt;&lt;property id=&quot;20148&quot; value=&quot;5&quot;/&gt;&lt;property id=&quot;20300&quot; value=&quot;Slide 25&quot;/&gt;&lt;property id=&quot;20307&quot; value=&quot;280&quot;/&gt;&lt;/object&gt;&lt;object type=&quot;3&quot; unique_id=&quot;10029&quot;&gt;&lt;property id=&quot;20148&quot; value=&quot;5&quot;/&gt;&lt;property id=&quot;20300&quot; value=&quot;Slide 26&quot;/&gt;&lt;property id=&quot;20307&quot; value=&quot;281&quot;/&gt;&lt;/object&gt;&lt;object type=&quot;3&quot; unique_id=&quot;10030&quot;&gt;&lt;property id=&quot;20148&quot; value=&quot;5&quot;/&gt;&lt;property id=&quot;20300&quot; value=&quot;Slide 27&quot;/&gt;&lt;property id=&quot;20307&quot; value=&quot;28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270</Words>
  <Application>Microsoft Office PowerPoint</Application>
  <PresentationFormat>Widescreen</PresentationFormat>
  <Paragraphs>27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Wallace</dc:creator>
  <cp:lastModifiedBy>Martina McPherson</cp:lastModifiedBy>
  <cp:revision>7</cp:revision>
  <dcterms:created xsi:type="dcterms:W3CDTF">2016-08-17T12:01:14Z</dcterms:created>
  <dcterms:modified xsi:type="dcterms:W3CDTF">2016-10-12T16:25:51Z</dcterms:modified>
</cp:coreProperties>
</file>